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85" r:id="rId3"/>
    <p:sldId id="286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84" r:id="rId23"/>
    <p:sldId id="277" r:id="rId24"/>
    <p:sldId id="278" r:id="rId25"/>
    <p:sldId id="279" r:id="rId26"/>
    <p:sldId id="280" r:id="rId27"/>
    <p:sldId id="287" r:id="rId28"/>
    <p:sldId id="288" r:id="rId29"/>
    <p:sldId id="289" r:id="rId30"/>
    <p:sldId id="292" r:id="rId31"/>
    <p:sldId id="290" r:id="rId32"/>
    <p:sldId id="283" r:id="rId33"/>
    <p:sldId id="293" r:id="rId34"/>
    <p:sldId id="282" r:id="rId35"/>
  </p:sldIdLst>
  <p:sldSz cx="9144000" cy="6858000" type="screen4x3"/>
  <p:notesSz cx="6794500" cy="9923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699" autoAdjust="0"/>
    <p:restoredTop sz="94660"/>
  </p:normalViewPr>
  <p:slideViewPr>
    <p:cSldViewPr>
      <p:cViewPr varScale="1">
        <p:scale>
          <a:sx n="69" d="100"/>
          <a:sy n="69" d="100"/>
        </p:scale>
        <p:origin x="-5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0EC9-B668-4021-9FCF-8237CCE0F857}" type="datetimeFigureOut">
              <a:rPr lang="en-US" smtClean="0"/>
              <a:pPr/>
              <a:t>03/09/2011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1764-3BE6-4ECD-BC9D-0979C7359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600200"/>
            <a:ext cx="822960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uti Dev 010" pitchFamily="2" charset="0"/>
                <a:cs typeface="Arial" pitchFamily="34" charset="0"/>
              </a:rPr>
              <a:t>vkRek</a:t>
            </a:r>
            <a:r>
              <a:rPr lang="en-US" sz="115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uti Dev 010" pitchFamily="2" charset="0"/>
                <a:cs typeface="Arial" pitchFamily="34" charset="0"/>
              </a:rPr>
              <a:t> </a:t>
            </a:r>
            <a:r>
              <a:rPr lang="en-US" sz="115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uti Dev 010" pitchFamily="2" charset="0"/>
                <a:cs typeface="Arial" pitchFamily="34" charset="0"/>
              </a:rPr>
              <a:t>ukyUnk</a:t>
            </a:r>
            <a:r>
              <a:rPr lang="en-US" sz="115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uti Dev 010" pitchFamily="2" charset="0"/>
                <a:cs typeface="Arial" pitchFamily="34" charset="0"/>
              </a:rPr>
              <a:t> </a:t>
            </a:r>
            <a:r>
              <a:rPr lang="en-US" sz="115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uti Dev 010" pitchFamily="2" charset="0"/>
                <a:cs typeface="Arial" pitchFamily="34" charset="0"/>
              </a:rPr>
              <a:t>ds</a:t>
            </a:r>
            <a:r>
              <a:rPr lang="en-US" sz="115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uti Dev 010" pitchFamily="2" charset="0"/>
                <a:cs typeface="Arial" pitchFamily="34" charset="0"/>
              </a:rPr>
              <a:t> c&lt;+</a:t>
            </a:r>
            <a:r>
              <a:rPr lang="en-US" sz="115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uti Dev 010" pitchFamily="2" charset="0"/>
                <a:cs typeface="Arial" pitchFamily="34" charset="0"/>
              </a:rPr>
              <a:t>rs</a:t>
            </a:r>
            <a:r>
              <a:rPr lang="en-US" sz="115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uti Dev 010" pitchFamily="2" charset="0"/>
                <a:cs typeface="Arial" pitchFamily="34" charset="0"/>
              </a:rPr>
              <a:t> </a:t>
            </a:r>
            <a:r>
              <a:rPr lang="en-US" sz="115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uti Dev 010" pitchFamily="2" charset="0"/>
                <a:cs typeface="Arial" pitchFamily="34" charset="0"/>
              </a:rPr>
              <a:t>dne</a:t>
            </a:r>
            <a:endParaRPr lang="en-US" sz="96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uti Dev 010" pitchFamily="2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57200"/>
            <a:ext cx="8458200" cy="6019800"/>
          </a:xfrm>
          <a:prstGeom prst="rect">
            <a:avLst/>
          </a:prstGeom>
          <a:noFill/>
          <a:ln w="476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97359"/>
            <a:ext cx="8763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Exposure Visit : Inter State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r>
                        <a:rPr lang="en-US" baseline="0" dirty="0" smtClean="0"/>
                        <a:t>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r>
                        <a:rPr lang="en-US" baseline="0" dirty="0" smtClean="0"/>
                        <a:t>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880</a:t>
                      </a:r>
                      <a:r>
                        <a:rPr lang="en-US" baseline="0" dirty="0" smtClean="0"/>
                        <a:t>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C:\Documents and Settings\ATMA\Desktop\New Folder\Exposervisi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75344"/>
            <a:ext cx="3959452" cy="2187056"/>
          </a:xfrm>
          <a:prstGeom prst="rect">
            <a:avLst/>
          </a:prstGeom>
          <a:noFill/>
        </p:spPr>
      </p:pic>
      <p:pic>
        <p:nvPicPr>
          <p:cNvPr id="4099" name="Picture 3" descr="C:\Documents and Settings\ATMA\Desktop\New Folder\KISHAN ME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6603"/>
            <a:ext cx="3886200" cy="21815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990600"/>
            <a:ext cx="7848600" cy="7386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 smtClean="0">
                <a:latin typeface="Kruti Dev 010" pitchFamily="2" charset="0"/>
              </a:rPr>
              <a:t>fdlkuksa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dks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mudh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ekax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ij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jkT</a:t>
            </a:r>
            <a:r>
              <a:rPr lang="en-US" sz="2100" dirty="0" smtClean="0">
                <a:latin typeface="Kruti Dev 010" pitchFamily="2" charset="0"/>
              </a:rPr>
              <a:t>; </a:t>
            </a:r>
            <a:r>
              <a:rPr lang="en-US" sz="2100" dirty="0" err="1" smtClean="0">
                <a:latin typeface="Kruti Dev 010" pitchFamily="2" charset="0"/>
              </a:rPr>
              <a:t>ds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ckgj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fofHkUu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dk;ZØe</a:t>
            </a:r>
            <a:r>
              <a:rPr lang="en-US" sz="2100" dirty="0" smtClean="0">
                <a:latin typeface="Kruti Dev 010" pitchFamily="2" charset="0"/>
              </a:rPr>
              <a:t> ;</a:t>
            </a:r>
            <a:r>
              <a:rPr lang="en-US" sz="2100" dirty="0" err="1" smtClean="0">
                <a:latin typeface="Kruti Dev 010" pitchFamily="2" charset="0"/>
              </a:rPr>
              <a:t>Fkk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fdlku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esyk</a:t>
            </a:r>
            <a:r>
              <a:rPr lang="en-US" sz="2100" dirty="0" smtClean="0">
                <a:latin typeface="Kruti Dev 010" pitchFamily="2" charset="0"/>
              </a:rPr>
              <a:t>] </a:t>
            </a:r>
            <a:r>
              <a:rPr lang="en-US" sz="2100" dirty="0" err="1" smtClean="0">
                <a:latin typeface="Kruti Dev 010" pitchFamily="2" charset="0"/>
              </a:rPr>
              <a:t>egRoiq.kZ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rduhdh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laLFkku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esa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miyC</a:t>
            </a:r>
            <a:r>
              <a:rPr lang="en-US" sz="2100" dirty="0" smtClean="0">
                <a:latin typeface="Kruti Dev 010" pitchFamily="2" charset="0"/>
              </a:rPr>
              <a:t>/k </a:t>
            </a:r>
            <a:r>
              <a:rPr lang="en-US" sz="2100" dirty="0" err="1" smtClean="0">
                <a:latin typeface="Kruti Dev 010" pitchFamily="2" charset="0"/>
              </a:rPr>
              <a:t>rduhd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vkfn</a:t>
            </a:r>
            <a:r>
              <a:rPr lang="en-US" sz="2100" dirty="0" smtClean="0">
                <a:latin typeface="Kruti Dev 010" pitchFamily="2" charset="0"/>
              </a:rPr>
              <a:t> ns[</a:t>
            </a:r>
            <a:r>
              <a:rPr lang="en-US" sz="2100" dirty="0" err="1" smtClean="0">
                <a:latin typeface="Kruti Dev 010" pitchFamily="2" charset="0"/>
              </a:rPr>
              <a:t>kus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gsrq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Hkze.k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ij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Hkstk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tkrk</a:t>
            </a:r>
            <a:r>
              <a:rPr lang="en-US" sz="2100" dirty="0" smtClean="0">
                <a:latin typeface="Kruti Dev 010" pitchFamily="2" charset="0"/>
              </a:rPr>
              <a:t> </a:t>
            </a:r>
            <a:r>
              <a:rPr lang="en-US" sz="2100" dirty="0" err="1" smtClean="0">
                <a:latin typeface="Kruti Dev 010" pitchFamily="2" charset="0"/>
              </a:rPr>
              <a:t>gSA</a:t>
            </a:r>
            <a:endParaRPr lang="en-US" sz="2100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58914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Exposure Visit : Within State</a:t>
            </a:r>
            <a:endParaRPr lang="en-US" sz="40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463040"/>
                <a:gridCol w="17068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3" name="Picture 3" descr="D:\Photo_Camera\10-11\Kisan Patsala &amp; Other Training\ATMA\Expo_Patna 4-8 feb 11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81100"/>
            <a:ext cx="2133600" cy="2667000"/>
          </a:xfrm>
          <a:prstGeom prst="rect">
            <a:avLst/>
          </a:prstGeom>
          <a:noFill/>
        </p:spPr>
      </p:pic>
      <p:pic>
        <p:nvPicPr>
          <p:cNvPr id="10244" name="Picture 4" descr="D:\Photo_Camera\10-11\Kisan Patsala &amp; Other Training\ATMA\Expo_Patna 4-8 feb 11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181100"/>
            <a:ext cx="2133600" cy="2667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19400" y="1219200"/>
            <a:ext cx="3352800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Kruti Dev 010" pitchFamily="2" charset="0"/>
              </a:rPr>
              <a:t>fdlkuksa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jkT</a:t>
            </a:r>
            <a:r>
              <a:rPr lang="en-US" sz="2400" dirty="0" smtClean="0">
                <a:latin typeface="Kruti Dev 010" pitchFamily="2" charset="0"/>
              </a:rPr>
              <a:t>;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vUnj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Hkh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Hkze.k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Hkstk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tkrk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tgkWa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os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ubZ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rduhd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vkfn</a:t>
            </a:r>
            <a:r>
              <a:rPr lang="en-US" sz="2400" dirty="0" smtClean="0">
                <a:latin typeface="Kruti Dev 010" pitchFamily="2" charset="0"/>
              </a:rPr>
              <a:t> fl[</a:t>
            </a:r>
            <a:r>
              <a:rPr lang="en-US" sz="2400" dirty="0" err="1" smtClean="0">
                <a:latin typeface="Kruti Dev 010" pitchFamily="2" charset="0"/>
              </a:rPr>
              <a:t>krs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gSaA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59249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Exposure Visit : </a:t>
            </a:r>
            <a:r>
              <a:rPr lang="en-US" sz="40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Within District</a:t>
            </a:r>
            <a:endParaRPr lang="en-US" sz="40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0480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10640"/>
                <a:gridCol w="1859280"/>
                <a:gridCol w="1341120"/>
                <a:gridCol w="18288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0" y="1595735"/>
            <a:ext cx="7620000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Kruti Dev 010" pitchFamily="2" charset="0"/>
              </a:rPr>
              <a:t>ftys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vUnj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Hkh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Hkze.k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dk;ZØe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vk;ksftr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fd;s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tkrs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gSaA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5227"/>
            <a:ext cx="87630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Mobilization of Farmer  Groups</a:t>
            </a:r>
          </a:p>
          <a:p>
            <a:pPr algn="ctr"/>
            <a:r>
              <a:rPr lang="en-US" sz="40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Capacity Building 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341120"/>
                <a:gridCol w="18288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 descr="C:\Documents and Settings\ATMA\Desktop\New Folder\Bind-Tajnipu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766" y="1828800"/>
            <a:ext cx="2845234" cy="2133600"/>
          </a:xfrm>
          <a:prstGeom prst="rect">
            <a:avLst/>
          </a:prstGeom>
          <a:noFill/>
        </p:spPr>
      </p:pic>
      <p:pic>
        <p:nvPicPr>
          <p:cNvPr id="11268" name="Picture 4" descr="C:\Documents and Settings\ATMA\Desktop\New Folder\IMG_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1067" y="1739900"/>
            <a:ext cx="2963333" cy="2222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29000" y="1905000"/>
            <a:ext cx="2133600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Kruti Dev 010" pitchFamily="2" charset="0"/>
              </a:rPr>
              <a:t>fdlkuksa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leqg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fuekZ.k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mudh</a:t>
            </a:r>
            <a:r>
              <a:rPr lang="en-US" sz="2400" dirty="0" smtClean="0">
                <a:latin typeface="Kruti Dev 010" pitchFamily="2" charset="0"/>
              </a:rPr>
              <a:t> {</a:t>
            </a:r>
            <a:r>
              <a:rPr lang="en-US" sz="2400" dirty="0" err="1" smtClean="0">
                <a:latin typeface="Kruti Dev 010" pitchFamily="2" charset="0"/>
              </a:rPr>
              <a:t>kerk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esa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o`f</a:t>
            </a:r>
            <a:r>
              <a:rPr lang="en-US" sz="2400" dirty="0" smtClean="0">
                <a:latin typeface="Kruti Dev 010" pitchFamily="2" charset="0"/>
              </a:rPr>
              <a:t>)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dk;ZØe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pyk;k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16803"/>
            <a:ext cx="87630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Mobilization of Farmer  Groups</a:t>
            </a:r>
          </a:p>
          <a:p>
            <a:pPr algn="ctr"/>
            <a:r>
              <a:rPr lang="en-US" sz="36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Seed Money/Revolving Fund</a:t>
            </a:r>
            <a:endParaRPr lang="en-US" sz="40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3528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341120"/>
                <a:gridCol w="18288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8200" y="1988403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Kruti Dev 010" pitchFamily="2" charset="0"/>
              </a:rPr>
              <a:t>fofHkUu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d`"kd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fgr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leqgksa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chp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ifjØeh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fuf</a:t>
            </a:r>
            <a:r>
              <a:rPr lang="en-US" sz="2400" dirty="0" smtClean="0">
                <a:latin typeface="Kruti Dev 010" pitchFamily="2" charset="0"/>
              </a:rPr>
              <a:t>/k </a:t>
            </a:r>
            <a:r>
              <a:rPr lang="en-US" sz="2400" dirty="0" err="1" smtClean="0">
                <a:latin typeface="Kruti Dev 010" pitchFamily="2" charset="0"/>
              </a:rPr>
              <a:t>miyC</a:t>
            </a:r>
            <a:r>
              <a:rPr lang="en-US" sz="2400" dirty="0" smtClean="0">
                <a:latin typeface="Kruti Dev 010" pitchFamily="2" charset="0"/>
              </a:rPr>
              <a:t>/k </a:t>
            </a:r>
            <a:r>
              <a:rPr lang="en-US" sz="2400" dirty="0" err="1" smtClean="0">
                <a:latin typeface="Kruti Dev 010" pitchFamily="2" charset="0"/>
              </a:rPr>
              <a:t>djkus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gsrq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leqgksa</a:t>
            </a:r>
            <a:r>
              <a:rPr lang="en-US" sz="2400" dirty="0" smtClean="0">
                <a:latin typeface="Kruti Dev 010" pitchFamily="2" charset="0"/>
              </a:rPr>
              <a:t> dh </a:t>
            </a:r>
            <a:r>
              <a:rPr lang="en-US" sz="2400" dirty="0" err="1" smtClean="0">
                <a:latin typeface="Kruti Dev 010" pitchFamily="2" charset="0"/>
              </a:rPr>
              <a:t>igpku</a:t>
            </a:r>
            <a:r>
              <a:rPr lang="en-US" sz="2400" dirty="0" smtClean="0">
                <a:latin typeface="Kruti Dev 010" pitchFamily="2" charset="0"/>
              </a:rPr>
              <a:t> dh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09600"/>
            <a:ext cx="8763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Rewards and Incentives</a:t>
            </a:r>
            <a:endParaRPr lang="en-US" sz="48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3528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4400" y="1600200"/>
            <a:ext cx="7620000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Kruti Dev 010" pitchFamily="2" charset="0"/>
              </a:rPr>
              <a:t>vPNs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leqgksa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vPNs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dk;Z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gsrq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iqjLd`r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djus</a:t>
            </a:r>
            <a:r>
              <a:rPr lang="en-US" sz="2400" dirty="0" smtClean="0">
                <a:latin typeface="Kruti Dev 010" pitchFamily="2" charset="0"/>
              </a:rPr>
              <a:t> dh ;</a:t>
            </a:r>
            <a:r>
              <a:rPr lang="en-US" sz="2400" dirty="0" err="1" smtClean="0">
                <a:latin typeface="Kruti Dev 010" pitchFamily="2" charset="0"/>
              </a:rPr>
              <a:t>kstuk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leqg</a:t>
            </a:r>
            <a:r>
              <a:rPr lang="en-US" sz="2400" dirty="0" smtClean="0">
                <a:latin typeface="Kruti Dev 010" pitchFamily="2" charset="0"/>
              </a:rPr>
              <a:t> dh </a:t>
            </a:r>
            <a:r>
              <a:rPr lang="en-US" sz="2400" dirty="0" err="1" smtClean="0">
                <a:latin typeface="Kruti Dev 010" pitchFamily="2" charset="0"/>
              </a:rPr>
              <a:t>igpku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yh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x;h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mUgsa</a:t>
            </a:r>
            <a:r>
              <a:rPr lang="en-US" sz="2400" dirty="0" smtClean="0">
                <a:latin typeface="Kruti Dev 010" pitchFamily="2" charset="0"/>
              </a:rPr>
              <a:t> '</a:t>
            </a:r>
            <a:r>
              <a:rPr lang="en-US" sz="2400" dirty="0" err="1" smtClean="0">
                <a:latin typeface="Kruti Dev 010" pitchFamily="2" charset="0"/>
              </a:rPr>
              <a:t>kh?kz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smtClean="0">
                <a:latin typeface="+mj-lt"/>
              </a:rPr>
              <a:t>Incentives </a:t>
            </a:r>
            <a:r>
              <a:rPr lang="en-US" sz="2400" dirty="0" err="1" smtClean="0">
                <a:latin typeface="Kruti Dev 010" pitchFamily="2" charset="0"/>
              </a:rPr>
              <a:t>miyC</a:t>
            </a:r>
            <a:r>
              <a:rPr lang="en-US" sz="2400" dirty="0" smtClean="0">
                <a:latin typeface="Kruti Dev 010" pitchFamily="2" charset="0"/>
              </a:rPr>
              <a:t>/k </a:t>
            </a:r>
            <a:r>
              <a:rPr lang="en-US" sz="2400" dirty="0" err="1" smtClean="0">
                <a:latin typeface="Kruti Dev 010" pitchFamily="2" charset="0"/>
              </a:rPr>
              <a:t>djk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fn;k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tk;sxkA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763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District Level Exhibition, </a:t>
            </a:r>
            <a:r>
              <a:rPr lang="en-US" sz="32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Kisan</a:t>
            </a:r>
            <a:r>
              <a:rPr lang="en-US" sz="32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Mela</a:t>
            </a:r>
            <a:r>
              <a:rPr lang="en-US" sz="32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Fruits/Vegetables shows/Farmer Scientist </a:t>
            </a:r>
            <a:r>
              <a:rPr lang="en-US" sz="32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Interacion</a:t>
            </a:r>
            <a:r>
              <a:rPr lang="en-US" sz="32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/Field days/</a:t>
            </a:r>
            <a:r>
              <a:rPr lang="en-US" sz="32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Kisan</a:t>
            </a:r>
            <a:r>
              <a:rPr lang="en-US" sz="32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Gosthies</a:t>
            </a:r>
            <a:endParaRPr lang="en-US" sz="36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10640"/>
                <a:gridCol w="18592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2.94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871008"/>
            <a:ext cx="4572000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Kruti Dev 010" pitchFamily="2" charset="0"/>
              </a:rPr>
              <a:t>vkREkk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ukyUnk</a:t>
            </a:r>
            <a:r>
              <a:rPr lang="en-US" sz="2400" dirty="0" smtClean="0">
                <a:latin typeface="Kruti Dev 010" pitchFamily="2" charset="0"/>
              </a:rPr>
              <a:t> }</a:t>
            </a:r>
            <a:r>
              <a:rPr lang="en-US" sz="2400" dirty="0" err="1" smtClean="0">
                <a:latin typeface="Kruti Dev 010" pitchFamily="2" charset="0"/>
              </a:rPr>
              <a:t>kjk</a:t>
            </a:r>
            <a:r>
              <a:rPr lang="en-US" sz="2400" dirty="0" smtClean="0">
                <a:latin typeface="Kruti Dev 010" pitchFamily="2" charset="0"/>
              </a:rPr>
              <a:t> le;&amp;le;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izn'kZuh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fdlku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esyk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vk;kstu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fd;k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fdlkuksa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oSKkfudksa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lkFk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lh</a:t>
            </a:r>
            <a:r>
              <a:rPr lang="en-US" sz="2400" dirty="0" smtClean="0">
                <a:latin typeface="Kruti Dev 010" pitchFamily="2" charset="0"/>
              </a:rPr>
              <a:t>/</a:t>
            </a:r>
            <a:r>
              <a:rPr lang="en-US" sz="2400" dirty="0" err="1" smtClean="0">
                <a:latin typeface="Kruti Dev 010" pitchFamily="2" charset="0"/>
              </a:rPr>
              <a:t>ks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okrkZyki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djk;k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r>
              <a:rPr lang="en-US" sz="2400" dirty="0" smtClean="0">
                <a:latin typeface="Kruti Dev 010" pitchFamily="2" charset="0"/>
              </a:rPr>
              <a:t> {</a:t>
            </a:r>
            <a:r>
              <a:rPr lang="en-US" sz="2400" dirty="0" err="1" smtClean="0">
                <a:latin typeface="Kruti Dev 010" pitchFamily="2" charset="0"/>
              </a:rPr>
              <a:t>ks</a:t>
            </a:r>
            <a:r>
              <a:rPr lang="en-US" sz="2400" dirty="0" smtClean="0">
                <a:latin typeface="Kruti Dev 010" pitchFamily="2" charset="0"/>
              </a:rPr>
              <a:t>= </a:t>
            </a:r>
            <a:r>
              <a:rPr lang="en-US" sz="2400" dirty="0" err="1" smtClean="0">
                <a:latin typeface="Kruti Dev 010" pitchFamily="2" charset="0"/>
              </a:rPr>
              <a:t>fnol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Hkh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vk;kstu</a:t>
            </a:r>
            <a:r>
              <a:rPr lang="en-US" sz="2400" dirty="0" smtClean="0">
                <a:latin typeface="Kruti Dev 010" pitchFamily="2" charset="0"/>
              </a:rPr>
              <a:t> le; le;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fd;k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endParaRPr lang="en-US" dirty="0">
              <a:latin typeface="Kruti Dev 010" pitchFamily="2" charset="0"/>
            </a:endParaRPr>
          </a:p>
        </p:txBody>
      </p:sp>
      <p:pic>
        <p:nvPicPr>
          <p:cNvPr id="12291" name="Picture 3" descr="C:\Documents and Settings\ATMA\Desktop\New Folder\19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6391" y="1757362"/>
            <a:ext cx="3078009" cy="2205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4724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Leaflets, Booklets, </a:t>
            </a:r>
          </a:p>
          <a:p>
            <a:pPr algn="ctr"/>
            <a:r>
              <a:rPr lang="en-US" sz="36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Advertisements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2.95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34" name="Picture 2" descr="D:\Photo_Camera\Booklet\Picture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09800"/>
            <a:ext cx="1263321" cy="1758951"/>
          </a:xfrm>
          <a:prstGeom prst="rect">
            <a:avLst/>
          </a:prstGeom>
          <a:noFill/>
        </p:spPr>
      </p:pic>
      <p:pic>
        <p:nvPicPr>
          <p:cNvPr id="18436" name="Picture 4" descr="D:\Photo_Camera\Booklet\Picture 015.jpg"/>
          <p:cNvPicPr>
            <a:picLocks noChangeAspect="1" noChangeArrowheads="1"/>
          </p:cNvPicPr>
          <p:nvPr/>
        </p:nvPicPr>
        <p:blipFill>
          <a:blip r:embed="rId3" cstate="print"/>
          <a:srcRect l="2688" r="54308" b="11291"/>
          <a:stretch>
            <a:fillRect/>
          </a:stretch>
        </p:blipFill>
        <p:spPr bwMode="auto">
          <a:xfrm>
            <a:off x="6156160" y="2209800"/>
            <a:ext cx="1219200" cy="1752600"/>
          </a:xfrm>
          <a:prstGeom prst="rect">
            <a:avLst/>
          </a:prstGeom>
          <a:noFill/>
        </p:spPr>
      </p:pic>
      <p:pic>
        <p:nvPicPr>
          <p:cNvPr id="18437" name="Picture 5" descr="D:\Photo_Camera\Booklet\Picture 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0372" y="442370"/>
            <a:ext cx="1231028" cy="1691230"/>
          </a:xfrm>
          <a:prstGeom prst="rect">
            <a:avLst/>
          </a:prstGeom>
          <a:noFill/>
        </p:spPr>
      </p:pic>
      <p:pic>
        <p:nvPicPr>
          <p:cNvPr id="18438" name="Picture 6" descr="D:\Photo_Camera\Booklet\Picture 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5132" y="469740"/>
            <a:ext cx="1247068" cy="1713743"/>
          </a:xfrm>
          <a:prstGeom prst="rect">
            <a:avLst/>
          </a:prstGeom>
          <a:noFill/>
        </p:spPr>
      </p:pic>
      <p:pic>
        <p:nvPicPr>
          <p:cNvPr id="18439" name="Picture 7" descr="D:\Photo_Camera\Booklet\Picture 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450243"/>
            <a:ext cx="1231028" cy="1733240"/>
          </a:xfrm>
          <a:prstGeom prst="rect">
            <a:avLst/>
          </a:prstGeom>
          <a:noFill/>
        </p:spPr>
      </p:pic>
      <p:pic>
        <p:nvPicPr>
          <p:cNvPr id="10" name="Picture 4" descr="D:\Photo_Camera\Booklet\Picture 015.jpg"/>
          <p:cNvPicPr>
            <a:picLocks noChangeAspect="1" noChangeArrowheads="1"/>
          </p:cNvPicPr>
          <p:nvPr/>
        </p:nvPicPr>
        <p:blipFill>
          <a:blip r:embed="rId7" cstate="print"/>
          <a:srcRect l="53755" t="3696" r="3241" b="3898"/>
          <a:stretch>
            <a:fillRect/>
          </a:stretch>
        </p:blipFill>
        <p:spPr bwMode="auto">
          <a:xfrm>
            <a:off x="7375360" y="2209800"/>
            <a:ext cx="1219200" cy="1752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62000" y="1600200"/>
            <a:ext cx="3733800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Kruti Dev 010" pitchFamily="2" charset="0"/>
              </a:rPr>
              <a:t>vkRek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ukyUnk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}</a:t>
            </a:r>
            <a:r>
              <a:rPr lang="en-US" sz="2400" dirty="0" err="1" smtClean="0">
                <a:latin typeface="Kruti Dev 010" pitchFamily="2" charset="0"/>
              </a:rPr>
              <a:t>kjk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</a:t>
            </a:r>
            <a:r>
              <a:rPr lang="en-US" sz="2400" dirty="0" smtClean="0">
                <a:latin typeface="Kruti Dev 010" pitchFamily="2" charset="0"/>
              </a:rPr>
              <a:t>/</a:t>
            </a:r>
            <a:r>
              <a:rPr lang="en-US" sz="2400" dirty="0" err="1" smtClean="0">
                <a:latin typeface="Kruti Dev 010" pitchFamily="2" charset="0"/>
              </a:rPr>
              <a:t>kqfud</a:t>
            </a:r>
            <a:r>
              <a:rPr lang="en-US" sz="2400" dirty="0" smtClean="0">
                <a:latin typeface="Kruti Dev 010" pitchFamily="2" charset="0"/>
              </a:rPr>
              <a:t> [</a:t>
            </a:r>
            <a:r>
              <a:rPr lang="en-US" sz="2400" dirty="0" err="1" smtClean="0">
                <a:latin typeface="Kruti Dev 010" pitchFamily="2" charset="0"/>
              </a:rPr>
              <a:t>ksrh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izksRlkfgr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djus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fy</a:t>
            </a:r>
            <a:r>
              <a:rPr lang="en-US" sz="2400" dirty="0" smtClean="0">
                <a:latin typeface="Kruti Dev 010" pitchFamily="2" charset="0"/>
              </a:rPr>
              <a:t>, </a:t>
            </a:r>
            <a:r>
              <a:rPr lang="en-US" sz="2400" dirty="0" err="1" smtClean="0">
                <a:latin typeface="Kruti Dev 010" pitchFamily="2" charset="0"/>
              </a:rPr>
              <a:t>d`f"k</a:t>
            </a:r>
            <a:r>
              <a:rPr lang="en-US" sz="2400" dirty="0" smtClean="0">
                <a:latin typeface="Kruti Dev 010" pitchFamily="2" charset="0"/>
              </a:rPr>
              <a:t> ,</a:t>
            </a:r>
            <a:r>
              <a:rPr lang="en-US" sz="2400" dirty="0" err="1" smtClean="0">
                <a:latin typeface="Kruti Dev 010" pitchFamily="2" charset="0"/>
              </a:rPr>
              <a:t>oa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lacf</a:t>
            </a:r>
            <a:r>
              <a:rPr lang="en-US" sz="2400" dirty="0" smtClean="0">
                <a:latin typeface="Kruti Dev 010" pitchFamily="2" charset="0"/>
              </a:rPr>
              <a:t>)r </a:t>
            </a:r>
            <a:r>
              <a:rPr lang="en-US" sz="2400" dirty="0" err="1" smtClean="0">
                <a:latin typeface="Kruti Dev 010" pitchFamily="2" charset="0"/>
              </a:rPr>
              <a:t>fo"k;ksa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</a:t>
            </a:r>
            <a:r>
              <a:rPr lang="en-US" sz="2400" dirty="0" smtClean="0">
                <a:latin typeface="Kruti Dev 010" pitchFamily="2" charset="0"/>
              </a:rPr>
              <a:t>=&amp;if=</a:t>
            </a:r>
            <a:r>
              <a:rPr lang="en-US" sz="2400" dirty="0" err="1" smtClean="0">
                <a:latin typeface="Kruti Dev 010" pitchFamily="2" charset="0"/>
              </a:rPr>
              <a:t>dkvksa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izdk'ku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fd;k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rFkk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d`"kdksa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chp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bldk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forj.k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fd;k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83458"/>
            <a:ext cx="84582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Technology Packages Developed (CD)</a:t>
            </a:r>
            <a:endParaRPr lang="en-US" sz="35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10640"/>
                <a:gridCol w="18592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417" name="Picture 9" descr="D:\Photo_Camera\Technical CD\Technical CD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464496"/>
            <a:ext cx="1648042" cy="1421704"/>
          </a:xfrm>
          <a:prstGeom prst="rect">
            <a:avLst/>
          </a:prstGeom>
          <a:noFill/>
        </p:spPr>
      </p:pic>
      <p:pic>
        <p:nvPicPr>
          <p:cNvPr id="17418" name="Picture 10" descr="D:\Photo_Camera\Technical CD\Technical C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076310"/>
            <a:ext cx="1635734" cy="1389063"/>
          </a:xfrm>
          <a:prstGeom prst="rect">
            <a:avLst/>
          </a:prstGeom>
          <a:noFill/>
        </p:spPr>
      </p:pic>
      <p:pic>
        <p:nvPicPr>
          <p:cNvPr id="17419" name="Picture 11" descr="D:\Photo_Camera\Technical CD\Technical CD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3546" y="2438400"/>
            <a:ext cx="1672654" cy="1504105"/>
          </a:xfrm>
          <a:prstGeom prst="rect">
            <a:avLst/>
          </a:prstGeom>
          <a:noFill/>
        </p:spPr>
      </p:pic>
      <p:pic>
        <p:nvPicPr>
          <p:cNvPr id="17420" name="Picture 12" descr="D:\Photo_Camera\Technical CD\Technical CD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076310"/>
            <a:ext cx="1653927" cy="1438290"/>
          </a:xfrm>
          <a:prstGeom prst="rect">
            <a:avLst/>
          </a:prstGeom>
          <a:noFill/>
        </p:spPr>
      </p:pic>
      <p:pic>
        <p:nvPicPr>
          <p:cNvPr id="17422" name="Picture 14" descr="D:\Photo_Camera\Technical CD\Technical CD (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2438400"/>
            <a:ext cx="1637339" cy="1475211"/>
          </a:xfrm>
          <a:prstGeom prst="rect">
            <a:avLst/>
          </a:prstGeom>
          <a:noFill/>
        </p:spPr>
      </p:pic>
      <p:pic>
        <p:nvPicPr>
          <p:cNvPr id="17423" name="Picture 15" descr="D:\Photo_Camera\Technical CD\Technical C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2438400"/>
            <a:ext cx="1710066" cy="1458987"/>
          </a:xfrm>
          <a:prstGeom prst="rect">
            <a:avLst/>
          </a:prstGeom>
          <a:noFill/>
        </p:spPr>
      </p:pic>
      <p:pic>
        <p:nvPicPr>
          <p:cNvPr id="17424" name="Picture 16" descr="D:\Photo_Camera\Technical CD\Technical CD (7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2431239"/>
            <a:ext cx="1603946" cy="153116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09600" y="990600"/>
            <a:ext cx="4800600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latin typeface="Kruti Dev 010" pitchFamily="2" charset="0"/>
              </a:rPr>
              <a:t>d`f"k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fofHkUu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rduhd</a:t>
            </a:r>
            <a:r>
              <a:rPr lang="en-US" sz="2200" dirty="0" smtClean="0">
                <a:latin typeface="Kruti Dev 010" pitchFamily="2" charset="0"/>
              </a:rPr>
              <a:t> ,</a:t>
            </a:r>
            <a:r>
              <a:rPr lang="en-US" sz="2200" dirty="0" err="1" smtClean="0">
                <a:latin typeface="Kruti Dev 010" pitchFamily="2" charset="0"/>
              </a:rPr>
              <a:t>oa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fdlkuksa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lQyrk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dgkuh</a:t>
            </a:r>
            <a:r>
              <a:rPr lang="en-US" sz="2200" dirty="0" smtClean="0">
                <a:latin typeface="Kruti Dev 010" pitchFamily="2" charset="0"/>
              </a:rPr>
              <a:t> u </a:t>
            </a:r>
            <a:r>
              <a:rPr lang="en-US" sz="2200" dirty="0" err="1" smtClean="0">
                <a:latin typeface="Kruti Dev 010" pitchFamily="2" charset="0"/>
              </a:rPr>
              <a:t>dsoy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</a:t>
            </a:r>
            <a:r>
              <a:rPr lang="en-US" sz="2200" dirty="0" smtClean="0">
                <a:latin typeface="Kruti Dev 010" pitchFamily="2" charset="0"/>
              </a:rPr>
              <a:t>=&amp;if=</a:t>
            </a:r>
            <a:r>
              <a:rPr lang="en-US" sz="2200" dirty="0" err="1" smtClean="0">
                <a:latin typeface="Kruti Dev 010" pitchFamily="2" charset="0"/>
              </a:rPr>
              <a:t>dkvksa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izdkf'kr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tkrh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cfYd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budk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lh0Mh0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Hkh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rS;kj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tkrk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</a:t>
            </a:r>
            <a:endParaRPr lang="en-US" sz="2200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71271"/>
            <a:ext cx="3429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Assessment, Refinement, Validation and Adoption of frontline Technologies and Other short term researchable issues through </a:t>
            </a:r>
            <a:r>
              <a:rPr lang="en-US" sz="24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KVKs</a:t>
            </a:r>
            <a:r>
              <a:rPr lang="en-US" sz="24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and Other Research Centers</a:t>
            </a:r>
            <a:endParaRPr lang="en-US" sz="40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463040"/>
                <a:gridCol w="17068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386" name="Picture 2" descr="DSC003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093917"/>
            <a:ext cx="2438400" cy="186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DSC004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42444"/>
            <a:ext cx="2418080" cy="181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00400" y="228600"/>
            <a:ext cx="3276600" cy="37856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Kruti Dev 010" pitchFamily="2" charset="0"/>
              </a:rPr>
              <a:t>vkREkk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ukyUnk</a:t>
            </a:r>
            <a:r>
              <a:rPr lang="en-US" sz="2000" dirty="0" smtClean="0">
                <a:latin typeface="Kruti Dev 010" pitchFamily="2" charset="0"/>
              </a:rPr>
              <a:t> }</a:t>
            </a:r>
            <a:r>
              <a:rPr lang="en-US" sz="2000" dirty="0" err="1" smtClean="0">
                <a:latin typeface="Kruti Dev 010" pitchFamily="2" charset="0"/>
              </a:rPr>
              <a:t>kjk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fdlkuksa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chp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miyC</a:t>
            </a:r>
            <a:r>
              <a:rPr lang="en-US" sz="2000" dirty="0" smtClean="0">
                <a:latin typeface="Kruti Dev 010" pitchFamily="2" charset="0"/>
              </a:rPr>
              <a:t>/k </a:t>
            </a:r>
            <a:r>
              <a:rPr lang="en-US" sz="2000" dirty="0" err="1" smtClean="0">
                <a:latin typeface="Kruti Dev 010" pitchFamily="2" charset="0"/>
              </a:rPr>
              <a:t>rduhdh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dirty="0" smtClean="0"/>
              <a:t>Assessment </a:t>
            </a:r>
            <a:r>
              <a:rPr lang="en-US" sz="2000" dirty="0" err="1" smtClean="0">
                <a:latin typeface="Kruti Dev 010" pitchFamily="2" charset="0"/>
              </a:rPr>
              <a:t>fd;k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tk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jgk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gSA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miyC</a:t>
            </a:r>
            <a:r>
              <a:rPr lang="en-US" sz="2000" dirty="0" smtClean="0">
                <a:latin typeface="Kruti Dev 010" pitchFamily="2" charset="0"/>
              </a:rPr>
              <a:t>/k </a:t>
            </a:r>
            <a:r>
              <a:rPr lang="en-US" sz="2000" dirty="0" err="1" smtClean="0">
                <a:latin typeface="Kruti Dev 010" pitchFamily="2" charset="0"/>
              </a:rPr>
              <a:t>rduhfd;ksa</a:t>
            </a:r>
            <a:r>
              <a:rPr lang="en-US" sz="2000" dirty="0" smtClean="0">
                <a:latin typeface="Kruti Dev 010" pitchFamily="2" charset="0"/>
              </a:rPr>
              <a:t> dh </a:t>
            </a:r>
            <a:r>
              <a:rPr lang="en-US" sz="2000" dirty="0" err="1" smtClean="0">
                <a:latin typeface="Kruti Dev 010" pitchFamily="2" charset="0"/>
              </a:rPr>
              <a:t>mi;ksfxrk</a:t>
            </a:r>
            <a:r>
              <a:rPr lang="en-US" sz="2000" dirty="0" smtClean="0">
                <a:latin typeface="Kruti Dev 010" pitchFamily="2" charset="0"/>
              </a:rPr>
              <a:t> ,</a:t>
            </a:r>
            <a:r>
              <a:rPr lang="en-US" sz="2000" dirty="0" err="1" smtClean="0">
                <a:latin typeface="Kruti Dev 010" pitchFamily="2" charset="0"/>
              </a:rPr>
              <a:t>oa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dirty="0" smtClean="0"/>
              <a:t>Adoptability </a:t>
            </a:r>
            <a:r>
              <a:rPr lang="en-US" sz="2000" dirty="0" smtClean="0">
                <a:latin typeface="Kruti Dev 010" pitchFamily="2" charset="0"/>
              </a:rPr>
              <a:t>dh </a:t>
            </a:r>
            <a:r>
              <a:rPr lang="en-US" sz="2000" dirty="0" err="1" smtClean="0">
                <a:latin typeface="Kruti Dev 010" pitchFamily="2" charset="0"/>
              </a:rPr>
              <a:t>tkudkjh</a:t>
            </a:r>
            <a:r>
              <a:rPr lang="en-US" sz="2000" dirty="0" smtClean="0">
                <a:latin typeface="Kruti Dev 010" pitchFamily="2" charset="0"/>
              </a:rPr>
              <a:t> 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fy</a:t>
            </a:r>
            <a:r>
              <a:rPr lang="en-US" sz="2000" dirty="0" smtClean="0">
                <a:latin typeface="Kruti Dev 010" pitchFamily="2" charset="0"/>
              </a:rPr>
              <a:t>, </a:t>
            </a:r>
            <a:r>
              <a:rPr lang="en-US" sz="2000" dirty="0" err="1" smtClean="0">
                <a:latin typeface="Kruti Dev 010" pitchFamily="2" charset="0"/>
              </a:rPr>
              <a:t>fdlkuksa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[</a:t>
            </a:r>
            <a:r>
              <a:rPr lang="en-US" sz="2000" dirty="0" err="1" smtClean="0">
                <a:latin typeface="Kruti Dev 010" pitchFamily="2" charset="0"/>
              </a:rPr>
              <a:t>ksrksa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iz;ksx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fd;s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tk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jgs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gSaA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blh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Øe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esa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iznku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laLFkk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lkFk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feydj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xsgWwa</a:t>
            </a:r>
            <a:r>
              <a:rPr lang="en-US" sz="2000" dirty="0" smtClean="0">
                <a:latin typeface="Kruti Dev 010" pitchFamily="2" charset="0"/>
              </a:rPr>
              <a:t> dh </a:t>
            </a:r>
            <a:r>
              <a:rPr lang="en-US" sz="2000" dirty="0" err="1" smtClean="0">
                <a:latin typeface="Kruti Dev 010" pitchFamily="2" charset="0"/>
              </a:rPr>
              <a:t>Jh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fof</a:t>
            </a:r>
            <a:r>
              <a:rPr lang="en-US" sz="2000" dirty="0" smtClean="0">
                <a:latin typeface="Kruti Dev 010" pitchFamily="2" charset="0"/>
              </a:rPr>
              <a:t>/k dh </a:t>
            </a:r>
            <a:r>
              <a:rPr lang="en-US" dirty="0" smtClean="0"/>
              <a:t>Adoptability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Kruti Dev 010" pitchFamily="2" charset="0"/>
              </a:rPr>
              <a:t>dk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ifj</a:t>
            </a:r>
            <a:r>
              <a:rPr lang="en-US" sz="2000" dirty="0" smtClean="0">
                <a:latin typeface="Kruti Dev 010" pitchFamily="2" charset="0"/>
              </a:rPr>
              <a:t>{</a:t>
            </a:r>
            <a:r>
              <a:rPr lang="en-US" sz="2000" dirty="0" err="1" smtClean="0">
                <a:latin typeface="Kruti Dev 010" pitchFamily="2" charset="0"/>
              </a:rPr>
              <a:t>k.k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fdlkuksa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[</a:t>
            </a:r>
            <a:r>
              <a:rPr lang="en-US" sz="2000" dirty="0" err="1" smtClean="0">
                <a:latin typeface="Kruti Dev 010" pitchFamily="2" charset="0"/>
              </a:rPr>
              <a:t>ksr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fd;k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x;kA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vkt</a:t>
            </a:r>
            <a:r>
              <a:rPr lang="en-US" sz="2000" dirty="0" smtClean="0">
                <a:latin typeface="Kruti Dev 010" pitchFamily="2" charset="0"/>
              </a:rPr>
              <a:t> ;g </a:t>
            </a:r>
            <a:r>
              <a:rPr lang="en-US" sz="2000" dirty="0" err="1" smtClean="0">
                <a:latin typeface="Kruti Dev 010" pitchFamily="2" charset="0"/>
              </a:rPr>
              <a:t>fof</a:t>
            </a:r>
            <a:r>
              <a:rPr lang="en-US" sz="2000" dirty="0" smtClean="0">
                <a:latin typeface="Kruti Dev 010" pitchFamily="2" charset="0"/>
              </a:rPr>
              <a:t>/k u </a:t>
            </a:r>
            <a:r>
              <a:rPr lang="en-US" sz="2000" dirty="0" err="1" smtClean="0">
                <a:latin typeface="Kruti Dev 010" pitchFamily="2" charset="0"/>
              </a:rPr>
              <a:t>dsoy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ukyUnk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cfYd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fcgkj</a:t>
            </a:r>
            <a:r>
              <a:rPr lang="en-US" sz="2000" dirty="0" smtClean="0">
                <a:latin typeface="Kruti Dev 010" pitchFamily="2" charset="0"/>
              </a:rPr>
              <a:t> ,</a:t>
            </a:r>
            <a:r>
              <a:rPr lang="en-US" sz="2000" dirty="0" err="1" smtClean="0">
                <a:latin typeface="Kruti Dev 010" pitchFamily="2" charset="0"/>
              </a:rPr>
              <a:t>oa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Hkkjr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nwljs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jkT;ksa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esa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Hkh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viukbZ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tk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jgh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gSA</a:t>
            </a:r>
            <a:r>
              <a:rPr lang="en-US" sz="2000" dirty="0" smtClean="0">
                <a:latin typeface="Kruti Dev 010" pitchFamily="2" charset="0"/>
              </a:rPr>
              <a:t> </a:t>
            </a:r>
            <a:endParaRPr lang="en-US" sz="2000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Kruti Dev 010" pitchFamily="2" charset="0"/>
              </a:rPr>
              <a:t>	</a:t>
            </a:r>
            <a:r>
              <a:rPr lang="en-US" sz="2200" dirty="0" err="1" smtClean="0">
                <a:latin typeface="Kruti Dev 010" pitchFamily="2" charset="0"/>
              </a:rPr>
              <a:t>d`f"k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izkS|ksfxdh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izca</a:t>
            </a:r>
            <a:r>
              <a:rPr lang="en-US" sz="2200" dirty="0" smtClean="0">
                <a:latin typeface="Kruti Dev 010" pitchFamily="2" charset="0"/>
              </a:rPr>
              <a:t>/k </a:t>
            </a:r>
            <a:r>
              <a:rPr lang="en-US" sz="2200" dirty="0" err="1" smtClean="0">
                <a:latin typeface="Kruti Dev 010" pitchFamily="2" charset="0"/>
              </a:rPr>
              <a:t>vfHkdj.k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¼vkRek½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xBu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izLrko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d`f"k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foHkkx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fcgkj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iVuk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</a:t>
            </a:r>
            <a:r>
              <a:rPr lang="en-US" sz="2200" dirty="0" smtClean="0">
                <a:latin typeface="Kruti Dev 010" pitchFamily="2" charset="0"/>
              </a:rPr>
              <a:t>= </a:t>
            </a:r>
            <a:r>
              <a:rPr lang="en-US" sz="2200" dirty="0" err="1" smtClean="0">
                <a:latin typeface="Kruti Dev 010" pitchFamily="2" charset="0"/>
              </a:rPr>
              <a:t>la0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ih0ih0,e0</a:t>
            </a:r>
            <a:r>
              <a:rPr lang="en-US" sz="2200" dirty="0" smtClean="0">
                <a:latin typeface="Kruti Dev 010" pitchFamily="2" charset="0"/>
              </a:rPr>
              <a:t> 251@06 4889 </a:t>
            </a:r>
            <a:r>
              <a:rPr lang="en-US" sz="2200" dirty="0" err="1" smtClean="0">
                <a:latin typeface="Kruti Dev 010" pitchFamily="2" charset="0"/>
              </a:rPr>
              <a:t>¼lfpoky;½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fnukad</a:t>
            </a:r>
            <a:r>
              <a:rPr lang="en-US" sz="2200" dirty="0" smtClean="0">
                <a:latin typeface="Kruti Dev 010" pitchFamily="2" charset="0"/>
              </a:rPr>
              <a:t>       20-11-2006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vkyksd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fnukad</a:t>
            </a:r>
            <a:r>
              <a:rPr lang="en-US" sz="2200" dirty="0" smtClean="0">
                <a:latin typeface="Kruti Dev 010" pitchFamily="2" charset="0"/>
              </a:rPr>
              <a:t> 17-01-2007 </a:t>
            </a:r>
            <a:r>
              <a:rPr lang="en-US" sz="2200" dirty="0" err="1" smtClean="0">
                <a:latin typeface="Kruti Dev 010" pitchFamily="2" charset="0"/>
              </a:rPr>
              <a:t>dks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ftyk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inkf</a:t>
            </a:r>
            <a:r>
              <a:rPr lang="en-US" sz="2200" dirty="0" smtClean="0">
                <a:latin typeface="Kruti Dev 010" pitchFamily="2" charset="0"/>
              </a:rPr>
              <a:t>/</a:t>
            </a:r>
            <a:r>
              <a:rPr lang="en-US" sz="2200" dirty="0" err="1" smtClean="0">
                <a:latin typeface="Kruti Dev 010" pitchFamily="2" charset="0"/>
              </a:rPr>
              <a:t>kdkjh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dh v/;{</a:t>
            </a:r>
            <a:r>
              <a:rPr lang="en-US" sz="2200" dirty="0" err="1" smtClean="0">
                <a:latin typeface="Kruti Dev 010" pitchFamily="2" charset="0"/>
              </a:rPr>
              <a:t>krk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ftyk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Lrjh</a:t>
            </a:r>
            <a:r>
              <a:rPr lang="en-US" sz="2200" dirty="0" smtClean="0">
                <a:latin typeface="Kruti Dev 010" pitchFamily="2" charset="0"/>
              </a:rPr>
              <a:t>; </a:t>
            </a:r>
            <a:r>
              <a:rPr lang="en-US" sz="2200" dirty="0" err="1" smtClean="0">
                <a:latin typeface="Kruti Dev 010" pitchFamily="2" charset="0"/>
              </a:rPr>
              <a:t>rduhdh</a:t>
            </a:r>
            <a:r>
              <a:rPr lang="en-US" sz="2200" dirty="0" smtClean="0">
                <a:latin typeface="Kruti Dev 010" pitchFamily="2" charset="0"/>
              </a:rPr>
              <a:t> ,</a:t>
            </a:r>
            <a:r>
              <a:rPr lang="en-US" sz="2200" dirty="0" err="1" smtClean="0">
                <a:latin typeface="Kruti Dev 010" pitchFamily="2" charset="0"/>
              </a:rPr>
              <a:t>oa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xSjrduhdh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inkf</a:t>
            </a:r>
            <a:r>
              <a:rPr lang="en-US" sz="2200" dirty="0" smtClean="0">
                <a:latin typeface="Kruti Dev 010" pitchFamily="2" charset="0"/>
              </a:rPr>
              <a:t>/</a:t>
            </a:r>
            <a:r>
              <a:rPr lang="en-US" sz="2200" dirty="0" err="1" smtClean="0">
                <a:latin typeface="Kruti Dev 010" pitchFamily="2" charset="0"/>
              </a:rPr>
              <a:t>kdkjh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cSBd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vk;ksftr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x;k</a:t>
            </a:r>
            <a:r>
              <a:rPr lang="en-US" sz="2200" dirty="0" smtClean="0">
                <a:latin typeface="Kruti Dev 010" pitchFamily="2" charset="0"/>
              </a:rPr>
              <a:t> ,</a:t>
            </a:r>
            <a:r>
              <a:rPr lang="en-US" sz="2200" dirty="0" err="1" smtClean="0">
                <a:latin typeface="Kruti Dev 010" pitchFamily="2" charset="0"/>
              </a:rPr>
              <a:t>oa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bldk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fuca</a:t>
            </a:r>
            <a:r>
              <a:rPr lang="en-US" sz="2200" dirty="0" smtClean="0">
                <a:latin typeface="Kruti Dev 010" pitchFamily="2" charset="0"/>
              </a:rPr>
              <a:t>/</a:t>
            </a:r>
            <a:r>
              <a:rPr lang="en-US" sz="2200" dirty="0" err="1" smtClean="0">
                <a:latin typeface="Kruti Dev 010" pitchFamily="2" charset="0"/>
              </a:rPr>
              <a:t>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lkslkbVh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jftLVsª'ku</a:t>
            </a:r>
            <a:r>
              <a:rPr lang="en-US" sz="2200" dirty="0" smtClean="0">
                <a:latin typeface="Kruti Dev 010" pitchFamily="2" charset="0"/>
              </a:rPr>
              <a:t> ,</a:t>
            </a:r>
            <a:r>
              <a:rPr lang="en-US" sz="2200" dirty="0" err="1" smtClean="0">
                <a:latin typeface="Kruti Dev 010" pitchFamily="2" charset="0"/>
              </a:rPr>
              <a:t>DV</a:t>
            </a:r>
            <a:r>
              <a:rPr lang="en-US" sz="2200" dirty="0" smtClean="0">
                <a:latin typeface="Kruti Dev 010" pitchFamily="2" charset="0"/>
              </a:rPr>
              <a:t> 21] 1860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rgr</a:t>
            </a:r>
            <a:r>
              <a:rPr lang="en-US" sz="2200" dirty="0" smtClean="0">
                <a:latin typeface="Kruti Dev 010" pitchFamily="2" charset="0"/>
              </a:rPr>
              <a:t>~ </a:t>
            </a:r>
            <a:r>
              <a:rPr lang="en-US" sz="2200" dirty="0" err="1" smtClean="0">
                <a:latin typeface="Kruti Dev 010" pitchFamily="2" charset="0"/>
              </a:rPr>
              <a:t>egkfujh</a:t>
            </a:r>
            <a:r>
              <a:rPr lang="en-US" sz="2200" dirty="0" smtClean="0">
                <a:latin typeface="Kruti Dev 010" pitchFamily="2" charset="0"/>
              </a:rPr>
              <a:t>{</a:t>
            </a:r>
            <a:r>
              <a:rPr lang="en-US" sz="2200" dirty="0" err="1" smtClean="0">
                <a:latin typeface="Kruti Dev 010" pitchFamily="2" charset="0"/>
              </a:rPr>
              <a:t>kd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fuca</a:t>
            </a:r>
            <a:r>
              <a:rPr lang="en-US" sz="2200" dirty="0" smtClean="0">
                <a:latin typeface="Kruti Dev 010" pitchFamily="2" charset="0"/>
              </a:rPr>
              <a:t>/</a:t>
            </a:r>
            <a:r>
              <a:rPr lang="en-US" sz="2200" dirty="0" err="1" smtClean="0">
                <a:latin typeface="Kruti Dev 010" pitchFamily="2" charset="0"/>
              </a:rPr>
              <a:t>kd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fcgkj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}</a:t>
            </a:r>
            <a:r>
              <a:rPr lang="en-US" sz="2200" dirty="0" err="1" smtClean="0">
                <a:latin typeface="Kruti Dev 010" pitchFamily="2" charset="0"/>
              </a:rPr>
              <a:t>kjk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fnukad</a:t>
            </a:r>
            <a:r>
              <a:rPr lang="en-US" sz="2200" dirty="0" smtClean="0">
                <a:latin typeface="Kruti Dev 010" pitchFamily="2" charset="0"/>
              </a:rPr>
              <a:t> 21-03-2007 </a:t>
            </a:r>
            <a:r>
              <a:rPr lang="en-US" sz="2200" dirty="0" err="1" smtClean="0">
                <a:latin typeface="Kruti Dev 010" pitchFamily="2" charset="0"/>
              </a:rPr>
              <a:t>dks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x;kA</a:t>
            </a:r>
            <a:r>
              <a:rPr lang="en-US" sz="2200" dirty="0" smtClean="0">
                <a:latin typeface="Kruti Dev 010" pitchFamily="2" charset="0"/>
              </a:rPr>
              <a:t> </a:t>
            </a:r>
          </a:p>
          <a:p>
            <a:pPr algn="just"/>
            <a:r>
              <a:rPr lang="en-US" sz="2200" dirty="0" smtClean="0">
                <a:latin typeface="Kruti Dev 010" pitchFamily="2" charset="0"/>
              </a:rPr>
              <a:t>	</a:t>
            </a:r>
            <a:r>
              <a:rPr lang="en-US" sz="2200" dirty="0" err="1" smtClean="0">
                <a:latin typeface="Kruti Dev 010" pitchFamily="2" charset="0"/>
              </a:rPr>
              <a:t>vius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xBu</a:t>
            </a:r>
            <a:r>
              <a:rPr lang="en-US" sz="2200" dirty="0" smtClean="0">
                <a:latin typeface="Kruti Dev 010" pitchFamily="2" charset="0"/>
              </a:rPr>
              <a:t> ,</a:t>
            </a:r>
            <a:r>
              <a:rPr lang="en-US" sz="2200" dirty="0" err="1" smtClean="0">
                <a:latin typeface="Kruti Dev 010" pitchFamily="2" charset="0"/>
              </a:rPr>
              <a:t>oa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fuca</a:t>
            </a:r>
            <a:r>
              <a:rPr lang="en-US" sz="2200" dirty="0" smtClean="0">
                <a:latin typeface="Kruti Dev 010" pitchFamily="2" charset="0"/>
              </a:rPr>
              <a:t>/</a:t>
            </a:r>
            <a:r>
              <a:rPr lang="en-US" sz="2200" dirty="0" err="1" smtClean="0">
                <a:latin typeface="Kruti Dev 010" pitchFamily="2" charset="0"/>
              </a:rPr>
              <a:t>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ckn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vkRek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ftys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d`f"k</a:t>
            </a:r>
            <a:r>
              <a:rPr lang="en-US" sz="2200" dirty="0" smtClean="0">
                <a:latin typeface="Kruti Dev 010" pitchFamily="2" charset="0"/>
              </a:rPr>
              <a:t> ,</a:t>
            </a:r>
            <a:r>
              <a:rPr lang="en-US" sz="2200" dirty="0" err="1" smtClean="0">
                <a:latin typeface="Kruti Dev 010" pitchFamily="2" charset="0"/>
              </a:rPr>
              <a:t>oa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laca</a:t>
            </a:r>
            <a:r>
              <a:rPr lang="en-US" sz="2200" dirty="0" smtClean="0">
                <a:latin typeface="Kruti Dev 010" pitchFamily="2" charset="0"/>
              </a:rPr>
              <a:t>/k {</a:t>
            </a:r>
            <a:r>
              <a:rPr lang="en-US" sz="2200" dirty="0" err="1" smtClean="0">
                <a:latin typeface="Kruti Dev 010" pitchFamily="2" charset="0"/>
              </a:rPr>
              <a:t>ks</a:t>
            </a:r>
            <a:r>
              <a:rPr lang="en-US" sz="2200" dirty="0" smtClean="0">
                <a:latin typeface="Kruti Dev 010" pitchFamily="2" charset="0"/>
              </a:rPr>
              <a:t>=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fodkl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viuk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vewY</a:t>
            </a:r>
            <a:r>
              <a:rPr lang="en-US" sz="2200" dirty="0" smtClean="0">
                <a:latin typeface="Kruti Dev 010" pitchFamily="2" charset="0"/>
              </a:rPr>
              <a:t>; ;</a:t>
            </a:r>
            <a:r>
              <a:rPr lang="en-US" sz="2200" dirty="0" err="1" smtClean="0">
                <a:latin typeface="Kruti Dev 010" pitchFamily="2" charset="0"/>
              </a:rPr>
              <a:t>ksxnku</a:t>
            </a:r>
            <a:r>
              <a:rPr lang="en-US" sz="2200" dirty="0" smtClean="0">
                <a:latin typeface="Kruti Dev 010" pitchFamily="2" charset="0"/>
              </a:rPr>
              <a:t> ns </a:t>
            </a:r>
            <a:r>
              <a:rPr lang="en-US" sz="2200" dirty="0" err="1" smtClean="0">
                <a:latin typeface="Kruti Dev 010" pitchFamily="2" charset="0"/>
              </a:rPr>
              <a:t>jgk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vkRek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us </a:t>
            </a:r>
            <a:r>
              <a:rPr lang="en-US" sz="2200" dirty="0" err="1" smtClean="0">
                <a:latin typeface="Kruti Dev 010" pitchFamily="2" charset="0"/>
              </a:rPr>
              <a:t>ftys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/</a:t>
            </a:r>
            <a:r>
              <a:rPr lang="en-US" sz="2200" dirty="0" err="1" smtClean="0">
                <a:latin typeface="Kruti Dev 010" pitchFamily="2" charset="0"/>
              </a:rPr>
              <a:t>kku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Jhfof</a:t>
            </a:r>
            <a:r>
              <a:rPr lang="en-US" sz="2200" dirty="0" smtClean="0">
                <a:latin typeface="Kruti Dev 010" pitchFamily="2" charset="0"/>
              </a:rPr>
              <a:t>/k ,</a:t>
            </a:r>
            <a:r>
              <a:rPr lang="en-US" sz="2200" dirty="0" err="1" smtClean="0">
                <a:latin typeface="Kruti Dev 010" pitchFamily="2" charset="0"/>
              </a:rPr>
              <a:t>oa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vusdksa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izf'k</a:t>
            </a:r>
            <a:r>
              <a:rPr lang="en-US" sz="2200" dirty="0" smtClean="0">
                <a:latin typeface="Kruti Dev 010" pitchFamily="2" charset="0"/>
              </a:rPr>
              <a:t>{</a:t>
            </a:r>
            <a:r>
              <a:rPr lang="en-US" sz="2200" dirty="0" err="1" smtClean="0">
                <a:latin typeface="Kruti Dev 010" pitchFamily="2" charset="0"/>
              </a:rPr>
              <a:t>k.k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dk;ZØe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pyk;kA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fdlkuksa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Jhfof</a:t>
            </a:r>
            <a:r>
              <a:rPr lang="en-US" sz="2200" dirty="0" smtClean="0">
                <a:latin typeface="Kruti Dev 010" pitchFamily="2" charset="0"/>
              </a:rPr>
              <a:t>/k </a:t>
            </a:r>
            <a:r>
              <a:rPr lang="en-US" sz="2200" dirty="0" err="1" smtClean="0">
                <a:latin typeface="Kruti Dev 010" pitchFamily="2" charset="0"/>
              </a:rPr>
              <a:t>ls</a:t>
            </a:r>
            <a:r>
              <a:rPr lang="en-US" sz="2200" dirty="0" smtClean="0">
                <a:latin typeface="Kruti Dev 010" pitchFamily="2" charset="0"/>
              </a:rPr>
              <a:t> /</a:t>
            </a:r>
            <a:r>
              <a:rPr lang="en-US" sz="2200" dirty="0" err="1" smtClean="0">
                <a:latin typeface="Kruti Dev 010" pitchFamily="2" charset="0"/>
              </a:rPr>
              <a:t>kku</a:t>
            </a:r>
            <a:r>
              <a:rPr lang="en-US" sz="2200" dirty="0" smtClean="0">
                <a:latin typeface="Kruti Dev 010" pitchFamily="2" charset="0"/>
              </a:rPr>
              <a:t> dh [</a:t>
            </a:r>
            <a:r>
              <a:rPr lang="en-US" sz="2200" dirty="0" err="1" smtClean="0">
                <a:latin typeface="Kruti Dev 010" pitchFamily="2" charset="0"/>
              </a:rPr>
              <a:t>ksrh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gsrq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izR</a:t>
            </a:r>
            <a:r>
              <a:rPr lang="en-US" sz="2200" dirty="0" smtClean="0">
                <a:latin typeface="Kruti Dev 010" pitchFamily="2" charset="0"/>
              </a:rPr>
              <a:t>;{</a:t>
            </a:r>
            <a:r>
              <a:rPr lang="en-US" sz="2200" dirty="0" err="1" smtClean="0">
                <a:latin typeface="Kruti Dev 010" pitchFamily="2" charset="0"/>
              </a:rPr>
              <a:t>k.k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fn;kA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vkt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ftys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gtkjksa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fdlku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fof</a:t>
            </a:r>
            <a:r>
              <a:rPr lang="en-US" sz="2200" dirty="0" smtClean="0">
                <a:latin typeface="Kruti Dev 010" pitchFamily="2" charset="0"/>
              </a:rPr>
              <a:t>/k </a:t>
            </a:r>
            <a:r>
              <a:rPr lang="en-US" sz="2200" dirty="0" err="1" smtClean="0">
                <a:latin typeface="Kruti Dev 010" pitchFamily="2" charset="0"/>
              </a:rPr>
              <a:t>ls</a:t>
            </a:r>
            <a:r>
              <a:rPr lang="en-US" sz="2200" dirty="0" smtClean="0">
                <a:latin typeface="Kruti Dev 010" pitchFamily="2" charset="0"/>
              </a:rPr>
              <a:t> /</a:t>
            </a:r>
            <a:r>
              <a:rPr lang="en-US" sz="2200" dirty="0" err="1" smtClean="0">
                <a:latin typeface="Kruti Dev 010" pitchFamily="2" charset="0"/>
              </a:rPr>
              <a:t>kku</a:t>
            </a:r>
            <a:r>
              <a:rPr lang="en-US" sz="2200" dirty="0" smtClean="0">
                <a:latin typeface="Kruti Dev 010" pitchFamily="2" charset="0"/>
              </a:rPr>
              <a:t> dh [</a:t>
            </a:r>
            <a:r>
              <a:rPr lang="en-US" sz="2200" dirty="0" err="1" smtClean="0">
                <a:latin typeface="Kruti Dev 010" pitchFamily="2" charset="0"/>
              </a:rPr>
              <a:t>ksrh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jgs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blls</a:t>
            </a:r>
            <a:r>
              <a:rPr lang="en-US" sz="2200" dirty="0" smtClean="0">
                <a:latin typeface="Kruti Dev 010" pitchFamily="2" charset="0"/>
              </a:rPr>
              <a:t> /</a:t>
            </a:r>
            <a:r>
              <a:rPr lang="en-US" sz="2200" dirty="0" err="1" smtClean="0">
                <a:latin typeface="Kruti Dev 010" pitchFamily="2" charset="0"/>
              </a:rPr>
              <a:t>kku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mRikndrk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o`f</a:t>
            </a:r>
            <a:r>
              <a:rPr lang="en-US" sz="2200" dirty="0" smtClean="0">
                <a:latin typeface="Kruti Dev 010" pitchFamily="2" charset="0"/>
              </a:rPr>
              <a:t>) </a:t>
            </a:r>
            <a:r>
              <a:rPr lang="en-US" sz="2200" dirty="0" err="1" smtClean="0">
                <a:latin typeface="Kruti Dev 010" pitchFamily="2" charset="0"/>
              </a:rPr>
              <a:t>gks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jgh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endParaRPr lang="en-US" sz="2200" dirty="0" smtClean="0">
              <a:latin typeface="Kruti Dev 010" pitchFamily="2" charset="0"/>
            </a:endParaRPr>
          </a:p>
          <a:p>
            <a:pPr algn="just"/>
            <a:r>
              <a:rPr lang="en-US" sz="2200" dirty="0" smtClean="0">
                <a:latin typeface="Kruti Dev 010" pitchFamily="2" charset="0"/>
              </a:rPr>
              <a:t>	/</a:t>
            </a:r>
            <a:r>
              <a:rPr lang="en-US" sz="2200" dirty="0" err="1" smtClean="0">
                <a:latin typeface="Kruti Dev 010" pitchFamily="2" charset="0"/>
              </a:rPr>
              <a:t>kku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fof</a:t>
            </a:r>
            <a:r>
              <a:rPr lang="en-US" sz="2200" dirty="0" smtClean="0">
                <a:latin typeface="Kruti Dev 010" pitchFamily="2" charset="0"/>
              </a:rPr>
              <a:t>/k dh </a:t>
            </a:r>
            <a:r>
              <a:rPr lang="en-US" sz="2200" dirty="0" err="1" smtClean="0">
                <a:latin typeface="Kruti Dev 010" pitchFamily="2" charset="0"/>
              </a:rPr>
              <a:t>lQyrk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dks</a:t>
            </a:r>
            <a:r>
              <a:rPr lang="en-US" sz="2200" dirty="0" smtClean="0">
                <a:latin typeface="Kruti Dev 010" pitchFamily="2" charset="0"/>
              </a:rPr>
              <a:t> ns[</a:t>
            </a:r>
            <a:r>
              <a:rPr lang="en-US" sz="2200" dirty="0" err="1" smtClean="0">
                <a:latin typeface="Kruti Dev 010" pitchFamily="2" charset="0"/>
              </a:rPr>
              <a:t>krs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gq</a:t>
            </a:r>
            <a:r>
              <a:rPr lang="en-US" sz="2200" dirty="0" smtClean="0">
                <a:latin typeface="Kruti Dev 010" pitchFamily="2" charset="0"/>
              </a:rPr>
              <a:t>, </a:t>
            </a:r>
            <a:r>
              <a:rPr lang="en-US" sz="2200" dirty="0" err="1" smtClean="0">
                <a:latin typeface="Kruti Dev 010" pitchFamily="2" charset="0"/>
              </a:rPr>
              <a:t>vkRek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us </a:t>
            </a:r>
            <a:r>
              <a:rPr lang="en-US" sz="2200" dirty="0" err="1" smtClean="0">
                <a:latin typeface="Kruti Dev 010" pitchFamily="2" charset="0"/>
              </a:rPr>
              <a:t>xsgWwa</a:t>
            </a:r>
            <a:r>
              <a:rPr lang="en-US" sz="2200" dirty="0" smtClean="0">
                <a:latin typeface="Kruti Dev 010" pitchFamily="2" charset="0"/>
              </a:rPr>
              <a:t> dh [</a:t>
            </a:r>
            <a:r>
              <a:rPr lang="en-US" sz="2200" dirty="0" err="1" smtClean="0">
                <a:latin typeface="Kruti Dev 010" pitchFamily="2" charset="0"/>
              </a:rPr>
              <a:t>ksrh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Hkh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bldk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iz;ksx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fd;kA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vkRek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ikl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smtClean="0">
                <a:latin typeface="+mj-lt"/>
              </a:rPr>
              <a:t>Validation, Adoption, Assessment &amp; Refinement </a:t>
            </a:r>
            <a:r>
              <a:rPr lang="en-US" sz="2200" dirty="0" err="1" smtClean="0">
                <a:latin typeface="+mj-lt"/>
              </a:rPr>
              <a:t>fo</a:t>
            </a:r>
            <a:r>
              <a:rPr lang="en-US" sz="2200" dirty="0" smtClean="0">
                <a:latin typeface="+mj-lt"/>
              </a:rPr>
              <a:t> Technology 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rgr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miyC</a:t>
            </a:r>
            <a:r>
              <a:rPr lang="en-US" sz="2200" dirty="0" smtClean="0">
                <a:latin typeface="Kruti Dev 010" pitchFamily="2" charset="0"/>
              </a:rPr>
              <a:t>/k </a:t>
            </a:r>
            <a:r>
              <a:rPr lang="en-US" sz="2200" dirty="0" err="1" smtClean="0">
                <a:latin typeface="Kruti Dev 010" pitchFamily="2" charset="0"/>
              </a:rPr>
              <a:t>FkhA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vkRek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us </a:t>
            </a:r>
            <a:r>
              <a:rPr lang="en-US" sz="2200" dirty="0" err="1" smtClean="0">
                <a:latin typeface="Kruti Dev 010" pitchFamily="2" charset="0"/>
              </a:rPr>
              <a:t>iznku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uked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Lo;a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lsoh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laLFkk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lkFk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feydj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bl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fof</a:t>
            </a:r>
            <a:r>
              <a:rPr lang="en-US" sz="2200" dirty="0" smtClean="0">
                <a:latin typeface="Kruti Dev 010" pitchFamily="2" charset="0"/>
              </a:rPr>
              <a:t>/k </a:t>
            </a:r>
            <a:r>
              <a:rPr lang="en-US" sz="2200" dirty="0" err="1" smtClean="0">
                <a:latin typeface="Kruti Dev 010" pitchFamily="2" charset="0"/>
              </a:rPr>
              <a:t>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izR</a:t>
            </a:r>
            <a:r>
              <a:rPr lang="en-US" sz="2200" dirty="0" smtClean="0">
                <a:latin typeface="Kruti Dev 010" pitchFamily="2" charset="0"/>
              </a:rPr>
              <a:t>;{</a:t>
            </a:r>
            <a:r>
              <a:rPr lang="en-US" sz="2200" dirty="0" err="1" smtClean="0">
                <a:latin typeface="Kruti Dev 010" pitchFamily="2" charset="0"/>
              </a:rPr>
              <a:t>k.k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jktxhj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</a:t>
            </a:r>
            <a:r>
              <a:rPr lang="en-US" sz="2200" dirty="0" smtClean="0">
                <a:latin typeface="Kruti Dev 010" pitchFamily="2" charset="0"/>
              </a:rPr>
              <a:t>[</a:t>
            </a:r>
            <a:r>
              <a:rPr lang="en-US" sz="2200" dirty="0" err="1" smtClean="0">
                <a:latin typeface="Kruti Dev 010" pitchFamily="2" charset="0"/>
              </a:rPr>
              <a:t>kaM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41 </a:t>
            </a:r>
            <a:r>
              <a:rPr lang="en-US" sz="2200" dirty="0" err="1" smtClean="0">
                <a:latin typeface="Kruti Dev 010" pitchFamily="2" charset="0"/>
              </a:rPr>
              <a:t>d`"kdksa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[</a:t>
            </a:r>
            <a:r>
              <a:rPr lang="en-US" sz="2200" dirty="0" err="1" smtClean="0">
                <a:latin typeface="Kruti Dev 010" pitchFamily="2" charset="0"/>
              </a:rPr>
              <a:t>ksrks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fd;kA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iz;ksx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lQy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jgkA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bldh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mRikndrk</a:t>
            </a:r>
            <a:r>
              <a:rPr lang="en-US" sz="2200" dirty="0" smtClean="0">
                <a:latin typeface="Kruti Dev 010" pitchFamily="2" charset="0"/>
              </a:rPr>
              <a:t> 79-8 </a:t>
            </a:r>
            <a:r>
              <a:rPr lang="en-US" sz="2200" dirty="0" err="1" smtClean="0">
                <a:latin typeface="Kruti Dev 010" pitchFamily="2" charset="0"/>
              </a:rPr>
              <a:t>fDao0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izfr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gsDV0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ik;h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x;hA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vkt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fdlku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xsgWwa</a:t>
            </a:r>
            <a:r>
              <a:rPr lang="en-US" sz="2200" dirty="0" smtClean="0">
                <a:latin typeface="Kruti Dev 010" pitchFamily="2" charset="0"/>
              </a:rPr>
              <a:t> dh [</a:t>
            </a:r>
            <a:r>
              <a:rPr lang="en-US" sz="2200" dirty="0" err="1" smtClean="0">
                <a:latin typeface="Kruti Dev 010" pitchFamily="2" charset="0"/>
              </a:rPr>
              <a:t>ksrh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Hkh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fof</a:t>
            </a:r>
            <a:r>
              <a:rPr lang="en-US" sz="2200" dirty="0" smtClean="0">
                <a:latin typeface="Kruti Dev 010" pitchFamily="2" charset="0"/>
              </a:rPr>
              <a:t>/k </a:t>
            </a:r>
            <a:r>
              <a:rPr lang="en-US" sz="2200" dirty="0" err="1" smtClean="0">
                <a:latin typeface="Kruti Dev 010" pitchFamily="2" charset="0"/>
              </a:rPr>
              <a:t>ls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djus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vksj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vxzlj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endParaRPr lang="en-US" sz="2200" dirty="0" smtClean="0">
              <a:latin typeface="Kruti Dev 010" pitchFamily="2" charset="0"/>
            </a:endParaRPr>
          </a:p>
          <a:p>
            <a:pPr algn="just"/>
            <a:r>
              <a:rPr lang="en-US" sz="2000" dirty="0" smtClean="0">
                <a:latin typeface="Kruti Dev 010" pitchFamily="2" charset="0"/>
              </a:rPr>
              <a:t>	</a:t>
            </a:r>
            <a:endParaRPr lang="en-US" sz="2000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1159"/>
            <a:ext cx="8763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Farm School</a:t>
            </a:r>
            <a:endParaRPr lang="en-US" sz="48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463040"/>
                <a:gridCol w="17068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363" name="Picture 3" descr="C:\Documents and Settings\ATMA\Desktop\New Folder\101_0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1903842"/>
            <a:ext cx="2668754" cy="1981200"/>
          </a:xfrm>
          <a:prstGeom prst="rect">
            <a:avLst/>
          </a:prstGeom>
          <a:noFill/>
        </p:spPr>
      </p:pic>
      <p:pic>
        <p:nvPicPr>
          <p:cNvPr id="15364" name="Picture 4" descr="C:\Documents and Settings\ATMA\Desktop\New Folder\17112010708.jpg"/>
          <p:cNvPicPr>
            <a:picLocks noChangeAspect="1" noChangeArrowheads="1"/>
          </p:cNvPicPr>
          <p:nvPr/>
        </p:nvPicPr>
        <p:blipFill>
          <a:blip r:embed="rId3" cstate="print"/>
          <a:srcRect l="14844" t="12706" b="2083"/>
          <a:stretch>
            <a:fillRect/>
          </a:stretch>
        </p:blipFill>
        <p:spPr bwMode="auto">
          <a:xfrm>
            <a:off x="3276600" y="1903745"/>
            <a:ext cx="2641601" cy="1982455"/>
          </a:xfrm>
          <a:prstGeom prst="rect">
            <a:avLst/>
          </a:prstGeom>
          <a:noFill/>
        </p:spPr>
      </p:pic>
      <p:pic>
        <p:nvPicPr>
          <p:cNvPr id="15365" name="Picture 5" descr="C:\Documents and Settings\ATMA\Desktop\New Folder\DSC00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903842"/>
            <a:ext cx="2641600" cy="1981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14400" y="997803"/>
            <a:ext cx="7696200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Kruti Dev 010" pitchFamily="2" charset="0"/>
              </a:rPr>
              <a:t>fdlku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ikB'kkykvksa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ek</a:t>
            </a:r>
            <a:r>
              <a:rPr lang="en-US" sz="2400" dirty="0" smtClean="0">
                <a:latin typeface="Kruti Dev 010" pitchFamily="2" charset="0"/>
              </a:rPr>
              <a:t>/;e </a:t>
            </a:r>
            <a:r>
              <a:rPr lang="en-US" sz="2400" dirty="0" err="1" smtClean="0">
                <a:latin typeface="Kruti Dev 010" pitchFamily="2" charset="0"/>
              </a:rPr>
              <a:t>ls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lCth</a:t>
            </a:r>
            <a:r>
              <a:rPr lang="en-US" sz="2400" dirty="0" smtClean="0">
                <a:latin typeface="Kruti Dev 010" pitchFamily="2" charset="0"/>
              </a:rPr>
              <a:t> dh </a:t>
            </a:r>
            <a:r>
              <a:rPr lang="en-US" sz="2400" dirty="0" err="1" smtClean="0">
                <a:latin typeface="Kruti Dev 010" pitchFamily="2" charset="0"/>
              </a:rPr>
              <a:t>tSfod</a:t>
            </a:r>
            <a:r>
              <a:rPr lang="en-US" sz="2400" dirty="0" smtClean="0">
                <a:latin typeface="Kruti Dev 010" pitchFamily="2" charset="0"/>
              </a:rPr>
              <a:t> [</a:t>
            </a:r>
            <a:r>
              <a:rPr lang="en-US" sz="2400" dirty="0" err="1" smtClean="0">
                <a:latin typeface="Kruti Dev 010" pitchFamily="2" charset="0"/>
              </a:rPr>
              <a:t>ksrh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e'k:e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vkfn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izf'k</a:t>
            </a:r>
            <a:r>
              <a:rPr lang="en-US" sz="2400" dirty="0" smtClean="0">
                <a:latin typeface="Kruti Dev 010" pitchFamily="2" charset="0"/>
              </a:rPr>
              <a:t>{</a:t>
            </a:r>
            <a:r>
              <a:rPr lang="en-US" sz="2400" dirty="0" err="1" smtClean="0">
                <a:latin typeface="Kruti Dev 010" pitchFamily="2" charset="0"/>
              </a:rPr>
              <a:t>k.k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dk;ZØe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pyk;k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endParaRPr lang="en-US" sz="2400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76761"/>
            <a:ext cx="8763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Innovative Activities – </a:t>
            </a:r>
          </a:p>
          <a:p>
            <a:pPr algn="ctr"/>
            <a:r>
              <a:rPr lang="en-US" sz="40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District Component</a:t>
            </a:r>
            <a:endParaRPr lang="en-US" sz="5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4.69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C:\Documents and Settings\ATMA\Desktop\New Folder\100_0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92932"/>
            <a:ext cx="2816352" cy="2111943"/>
          </a:xfrm>
          <a:prstGeom prst="rect">
            <a:avLst/>
          </a:prstGeom>
          <a:noFill/>
        </p:spPr>
      </p:pic>
      <p:pic>
        <p:nvPicPr>
          <p:cNvPr id="7171" name="Picture 3" descr="C:\Documents and Settings\ATMA\Desktop\New Folder\IMG_1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00" y="1809750"/>
            <a:ext cx="2794000" cy="2095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352800" y="1871008"/>
            <a:ext cx="2362200" cy="19389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Kruti Dev 010" pitchFamily="2" charset="0"/>
              </a:rPr>
              <a:t>d`f"k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mRlo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vkfn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vk;kstu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fd;k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fdlkuksa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chp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bu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mRloksa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vPNk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izHkko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iM+k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endParaRPr lang="en-US" sz="2400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3243322"/>
            <a:ext cx="5715000" cy="361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0"/>
            <a:ext cx="5715000" cy="32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" y="4114801"/>
            <a:ext cx="27114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" y="609600"/>
            <a:ext cx="28194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fefM;k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esa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</a:p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izdkf'kr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dqN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[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kcjsa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TMA\My Documents\My Scans\p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8302626" cy="5538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ATMA\My Documents\My Scans\p3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247" y="533400"/>
            <a:ext cx="7949294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ATMA\My Documents\My Scans\Untitle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599" y="609600"/>
            <a:ext cx="2963697" cy="4800600"/>
          </a:xfrm>
          <a:prstGeom prst="rect">
            <a:avLst/>
          </a:prstGeom>
          <a:noFill/>
        </p:spPr>
      </p:pic>
      <p:pic>
        <p:nvPicPr>
          <p:cNvPr id="3" name="Picture 3" descr="C:\Documents and Settings\ATMA\My Documents\My Scans\p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174" y="609600"/>
            <a:ext cx="5529426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TMA\Desktop\banner.jpg"/>
          <p:cNvPicPr>
            <a:picLocks noChangeAspect="1" noChangeArrowheads="1"/>
          </p:cNvPicPr>
          <p:nvPr/>
        </p:nvPicPr>
        <p:blipFill>
          <a:blip r:embed="rId2"/>
          <a:srcRect t="31168" r="28874" b="31501"/>
          <a:stretch>
            <a:fillRect/>
          </a:stretch>
        </p:blipFill>
        <p:spPr bwMode="auto">
          <a:xfrm>
            <a:off x="457200" y="762000"/>
            <a:ext cx="79248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TMA\Desktop\banner.jpg"/>
          <p:cNvPicPr>
            <a:picLocks noChangeAspect="1" noChangeArrowheads="1"/>
          </p:cNvPicPr>
          <p:nvPr/>
        </p:nvPicPr>
        <p:blipFill>
          <a:blip r:embed="rId2"/>
          <a:srcRect l="71126" t="31168" r="239" b="32568"/>
          <a:stretch>
            <a:fillRect/>
          </a:stretch>
        </p:blipFill>
        <p:spPr bwMode="auto">
          <a:xfrm>
            <a:off x="304800" y="533400"/>
            <a:ext cx="4953000" cy="5432323"/>
          </a:xfrm>
          <a:prstGeom prst="rect">
            <a:avLst/>
          </a:prstGeom>
          <a:noFill/>
        </p:spPr>
      </p:pic>
      <p:pic>
        <p:nvPicPr>
          <p:cNvPr id="6" name="Picture 3" descr="C:\Documents and Settings\ATMA\Desktop\banner.jpg"/>
          <p:cNvPicPr>
            <a:picLocks noChangeAspect="1" noChangeArrowheads="1"/>
          </p:cNvPicPr>
          <p:nvPr/>
        </p:nvPicPr>
        <p:blipFill>
          <a:blip r:embed="rId2"/>
          <a:srcRect l="71828" t="71013" r="239" b="935"/>
          <a:stretch>
            <a:fillRect/>
          </a:stretch>
        </p:blipFill>
        <p:spPr bwMode="auto">
          <a:xfrm>
            <a:off x="5298332" y="609600"/>
            <a:ext cx="3540868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TMA\Desktop\banner.jpg"/>
          <p:cNvPicPr>
            <a:picLocks noChangeAspect="1" noChangeArrowheads="1"/>
          </p:cNvPicPr>
          <p:nvPr/>
        </p:nvPicPr>
        <p:blipFill>
          <a:blip r:embed="rId2"/>
          <a:srcRect t="68208" r="42139"/>
          <a:stretch>
            <a:fillRect/>
          </a:stretch>
        </p:blipFill>
        <p:spPr bwMode="auto">
          <a:xfrm>
            <a:off x="457200" y="762000"/>
            <a:ext cx="832806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Photo_Camera\10-11\KISAN MELA_MAHOTSAV\Bihardivas 22-23 march 2011\IMG_0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76250"/>
            <a:ext cx="3657600" cy="2628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3200400"/>
            <a:ext cx="7315200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Kruti Dev 010" pitchFamily="2" charset="0"/>
              </a:rPr>
              <a:t>e'k:e</a:t>
            </a:r>
            <a:r>
              <a:rPr lang="en-US" sz="2400" dirty="0" smtClean="0">
                <a:latin typeface="Kruti Dev 010" pitchFamily="2" charset="0"/>
              </a:rPr>
              <a:t> dh </a:t>
            </a:r>
            <a:r>
              <a:rPr lang="en-US" sz="2400" dirty="0" err="1" smtClean="0">
                <a:latin typeface="Kruti Dev 010" pitchFamily="2" charset="0"/>
              </a:rPr>
              <a:t>Qly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fy</a:t>
            </a:r>
            <a:r>
              <a:rPr lang="en-US" sz="2400" dirty="0" smtClean="0">
                <a:latin typeface="Kruti Dev 010" pitchFamily="2" charset="0"/>
              </a:rPr>
              <a:t>[</a:t>
            </a:r>
            <a:r>
              <a:rPr lang="en-US" sz="2400" dirty="0" err="1" smtClean="0">
                <a:latin typeface="Kruti Dev 010" pitchFamily="2" charset="0"/>
              </a:rPr>
              <a:t>kdj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fcgkj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fnol</a:t>
            </a:r>
            <a:r>
              <a:rPr lang="en-US" sz="2400" dirty="0" smtClean="0">
                <a:latin typeface="Kruti Dev 010" pitchFamily="2" charset="0"/>
              </a:rPr>
              <a:t> 2011 </a:t>
            </a:r>
            <a:r>
              <a:rPr lang="en-US" sz="2400" dirty="0" err="1" smtClean="0">
                <a:latin typeface="Kruti Dev 010" pitchFamily="2" charset="0"/>
              </a:rPr>
              <a:t>euk;k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x;k</a:t>
            </a:r>
            <a:endParaRPr lang="en-US" sz="2400" dirty="0">
              <a:latin typeface="Kruti Dev 010" pitchFamily="2" charset="0"/>
            </a:endParaRPr>
          </a:p>
        </p:txBody>
      </p:sp>
      <p:pic>
        <p:nvPicPr>
          <p:cNvPr id="21509" name="Picture 5" descr="D:\Photo_Camera\10-11\KISAN MELA_MAHOTSAV\Bihardivas 22-23 march 2011\IMG_0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19100"/>
            <a:ext cx="3733800" cy="2800350"/>
          </a:xfrm>
          <a:prstGeom prst="rect">
            <a:avLst/>
          </a:prstGeom>
          <a:noFill/>
        </p:spPr>
      </p:pic>
      <p:pic>
        <p:nvPicPr>
          <p:cNvPr id="8" name="Picture 4" descr="D:\Photo_Camera\10-11\KISAN MELA_MAHOTSAV\Bihardivas 22-23 march 2011\IMG_05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33800"/>
            <a:ext cx="3632200" cy="2724150"/>
          </a:xfrm>
          <a:prstGeom prst="rect">
            <a:avLst/>
          </a:prstGeom>
          <a:noFill/>
        </p:spPr>
      </p:pic>
      <p:pic>
        <p:nvPicPr>
          <p:cNvPr id="9" name="Picture 5" descr="D:\Photo_Camera\10-11\KISAN MELA_MAHOTSAV\Bihardivas 22-23 march 2011\IMG_05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657600"/>
            <a:ext cx="3683000" cy="2762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663000"/>
            <a:ext cx="7924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Kruti Dev 010" pitchFamily="2" charset="0"/>
              </a:rPr>
              <a:t>[</a:t>
            </a:r>
            <a:r>
              <a:rPr lang="en-US" sz="2200" dirty="0" err="1" smtClean="0">
                <a:latin typeface="Kruti Dev 010" pitchFamily="2" charset="0"/>
              </a:rPr>
              <a:t>ksrksa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jlk;fud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moZjdksa</a:t>
            </a:r>
            <a:r>
              <a:rPr lang="en-US" sz="2200" dirty="0" smtClean="0">
                <a:latin typeface="Kruti Dev 010" pitchFamily="2" charset="0"/>
              </a:rPr>
              <a:t> ,</a:t>
            </a:r>
            <a:r>
              <a:rPr lang="en-US" sz="2200" dirty="0" err="1" smtClean="0">
                <a:latin typeface="Kruti Dev 010" pitchFamily="2" charset="0"/>
              </a:rPr>
              <a:t>oa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jklk;fud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nokvksa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iz;ksx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dsoy</a:t>
            </a:r>
            <a:r>
              <a:rPr lang="en-US" sz="2200" dirty="0" smtClean="0">
                <a:latin typeface="Kruti Dev 010" pitchFamily="2" charset="0"/>
              </a:rPr>
              <a:t> [</a:t>
            </a:r>
            <a:r>
              <a:rPr lang="en-US" sz="2200" dirty="0" err="1" smtClean="0">
                <a:latin typeface="Kruti Dev 010" pitchFamily="2" charset="0"/>
              </a:rPr>
              <a:t>ksrh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iznwf"kr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jgh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cfYd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d`f"k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mRikn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fo'ks"kdj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lfCt;ksa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gkfudkjd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jlk;fud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nokvksa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vo'ks"k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jgk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tks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ekuo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LokLF</a:t>
            </a:r>
            <a:r>
              <a:rPr lang="en-US" sz="2200" dirty="0" smtClean="0">
                <a:latin typeface="Kruti Dev 010" pitchFamily="2" charset="0"/>
              </a:rPr>
              <a:t>;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fy</a:t>
            </a:r>
            <a:r>
              <a:rPr lang="en-US" sz="2200" dirty="0" smtClean="0">
                <a:latin typeface="Kruti Dev 010" pitchFamily="2" charset="0"/>
              </a:rPr>
              <a:t>, </a:t>
            </a:r>
            <a:r>
              <a:rPr lang="en-US" sz="2200" dirty="0" err="1" smtClean="0">
                <a:latin typeface="Kruti Dev 010" pitchFamily="2" charset="0"/>
              </a:rPr>
              <a:t>uqdlkunk;d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blds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fy</a:t>
            </a:r>
            <a:r>
              <a:rPr lang="en-US" sz="2200" dirty="0" smtClean="0">
                <a:latin typeface="Kruti Dev 010" pitchFamily="2" charset="0"/>
              </a:rPr>
              <a:t>, </a:t>
            </a:r>
            <a:r>
              <a:rPr lang="en-US" sz="2200" dirty="0" err="1" smtClean="0">
                <a:latin typeface="Kruti Dev 010" pitchFamily="2" charset="0"/>
              </a:rPr>
              <a:t>vkRek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us </a:t>
            </a:r>
            <a:r>
              <a:rPr lang="en-US" sz="2200" dirty="0" err="1" smtClean="0">
                <a:latin typeface="Kruti Dev 010" pitchFamily="2" charset="0"/>
              </a:rPr>
              <a:t>lCth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tSfod</a:t>
            </a:r>
            <a:r>
              <a:rPr lang="en-US" sz="2200" dirty="0" smtClean="0">
                <a:latin typeface="Kruti Dev 010" pitchFamily="2" charset="0"/>
              </a:rPr>
              <a:t> [</a:t>
            </a:r>
            <a:r>
              <a:rPr lang="en-US" sz="2200" dirty="0" err="1" smtClean="0">
                <a:latin typeface="Kruti Dev 010" pitchFamily="2" charset="0"/>
              </a:rPr>
              <a:t>ksrh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izksRlkfgr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djus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dk;ZØe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pyk;k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bl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dk;ZØe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rgr</a:t>
            </a:r>
            <a:r>
              <a:rPr lang="en-US" sz="2200" dirty="0" smtClean="0">
                <a:latin typeface="Kruti Dev 010" pitchFamily="2" charset="0"/>
              </a:rPr>
              <a:t>~ </a:t>
            </a:r>
            <a:r>
              <a:rPr lang="en-US" sz="2200" dirty="0" err="1" smtClean="0">
                <a:latin typeface="Kruti Dev 010" pitchFamily="2" charset="0"/>
              </a:rPr>
              <a:t>vc</a:t>
            </a:r>
            <a:r>
              <a:rPr lang="en-US" sz="2200" dirty="0" smtClean="0">
                <a:latin typeface="Kruti Dev 010" pitchFamily="2" charset="0"/>
              </a:rPr>
              <a:t> rd 52 </a:t>
            </a:r>
            <a:r>
              <a:rPr lang="en-US" sz="2200" dirty="0" err="1" smtClean="0">
                <a:latin typeface="Kruti Dev 010" pitchFamily="2" charset="0"/>
              </a:rPr>
              <a:t>tSfod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lCth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mRiknd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d`"kd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fgr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leqgksa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fuekZ.k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d`"kdksa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tSfod</a:t>
            </a:r>
            <a:r>
              <a:rPr lang="en-US" sz="2200" dirty="0" smtClean="0">
                <a:latin typeface="Kruti Dev 010" pitchFamily="2" charset="0"/>
              </a:rPr>
              <a:t> [</a:t>
            </a:r>
            <a:r>
              <a:rPr lang="en-US" sz="2200" dirty="0" err="1" smtClean="0">
                <a:latin typeface="Kruti Dev 010" pitchFamily="2" charset="0"/>
              </a:rPr>
              <a:t>ksrh</a:t>
            </a:r>
            <a:r>
              <a:rPr lang="en-US" sz="2200" dirty="0" smtClean="0">
                <a:latin typeface="Kruti Dev 010" pitchFamily="2" charset="0"/>
              </a:rPr>
              <a:t> ] [</a:t>
            </a:r>
            <a:r>
              <a:rPr lang="en-US" sz="2200" dirty="0" err="1" smtClean="0">
                <a:latin typeface="Kruti Dev 010" pitchFamily="2" charset="0"/>
              </a:rPr>
              <a:t>ksrh</a:t>
            </a:r>
            <a:r>
              <a:rPr lang="en-US" sz="2200" dirty="0" smtClean="0">
                <a:latin typeface="Kruti Dev 010" pitchFamily="2" charset="0"/>
              </a:rPr>
              <a:t> dh </a:t>
            </a:r>
            <a:r>
              <a:rPr lang="en-US" sz="2200" dirty="0" err="1" smtClean="0">
                <a:latin typeface="Kruti Dev 010" pitchFamily="2" charset="0"/>
              </a:rPr>
              <a:t>fof</a:t>
            </a:r>
            <a:r>
              <a:rPr lang="en-US" sz="2200" dirty="0" smtClean="0">
                <a:latin typeface="Kruti Dev 010" pitchFamily="2" charset="0"/>
              </a:rPr>
              <a:t>/k </a:t>
            </a:r>
            <a:r>
              <a:rPr lang="en-US" sz="2200" dirty="0" err="1" smtClean="0">
                <a:latin typeface="Kruti Dev 010" pitchFamily="2" charset="0"/>
              </a:rPr>
              <a:t>ij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izf'k</a:t>
            </a:r>
            <a:r>
              <a:rPr lang="en-US" sz="2200" dirty="0" smtClean="0">
                <a:latin typeface="Kruti Dev 010" pitchFamily="2" charset="0"/>
              </a:rPr>
              <a:t>{</a:t>
            </a:r>
            <a:r>
              <a:rPr lang="en-US" sz="2200" dirty="0" err="1" smtClean="0">
                <a:latin typeface="Kruti Dev 010" pitchFamily="2" charset="0"/>
              </a:rPr>
              <a:t>k.k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fn;k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buds </a:t>
            </a:r>
            <a:r>
              <a:rPr lang="en-US" sz="2200" dirty="0" err="1" smtClean="0">
                <a:latin typeface="Kruti Dev 010" pitchFamily="2" charset="0"/>
              </a:rPr>
              <a:t>chp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fdlku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ikB'kkyk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pyk;k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tk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jgk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vkt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fdlku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lCth</a:t>
            </a:r>
            <a:r>
              <a:rPr lang="en-US" sz="2200" dirty="0" smtClean="0">
                <a:latin typeface="Kruti Dev 010" pitchFamily="2" charset="0"/>
              </a:rPr>
              <a:t> dh [</a:t>
            </a:r>
            <a:r>
              <a:rPr lang="en-US" sz="2200" dirty="0" err="1" smtClean="0">
                <a:latin typeface="Kruti Dev 010" pitchFamily="2" charset="0"/>
              </a:rPr>
              <a:t>ksrh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tSfod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fof</a:t>
            </a:r>
            <a:r>
              <a:rPr lang="en-US" sz="2200" dirty="0" smtClean="0">
                <a:latin typeface="Kruti Dev 010" pitchFamily="2" charset="0"/>
              </a:rPr>
              <a:t>/k </a:t>
            </a:r>
            <a:r>
              <a:rPr lang="en-US" sz="2200" dirty="0" err="1" smtClean="0">
                <a:latin typeface="Kruti Dev 010" pitchFamily="2" charset="0"/>
              </a:rPr>
              <a:t>ls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djus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rS;kj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endParaRPr lang="en-US" sz="2200" dirty="0" smtClean="0">
              <a:latin typeface="Kruti Dev 010" pitchFamily="2" charset="0"/>
            </a:endParaRPr>
          </a:p>
          <a:p>
            <a:pPr algn="just"/>
            <a:r>
              <a:rPr lang="en-US" sz="2200" dirty="0" smtClean="0">
                <a:latin typeface="Kruti Dev 010" pitchFamily="2" charset="0"/>
              </a:rPr>
              <a:t>	</a:t>
            </a:r>
            <a:r>
              <a:rPr lang="en-US" sz="2200" dirty="0" err="1" smtClean="0">
                <a:latin typeface="Kruti Dev 010" pitchFamily="2" charset="0"/>
              </a:rPr>
              <a:t>fdlkuksa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d`f"k</a:t>
            </a:r>
            <a:r>
              <a:rPr lang="en-US" sz="2200" dirty="0" smtClean="0">
                <a:latin typeface="Kruti Dev 010" pitchFamily="2" charset="0"/>
              </a:rPr>
              <a:t> 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lkFk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fu;fer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</a:t>
            </a:r>
            <a:r>
              <a:rPr lang="en-US" sz="2200" dirty="0" smtClean="0">
                <a:latin typeface="Kruti Dev 010" pitchFamily="2" charset="0"/>
              </a:rPr>
              <a:t>; </a:t>
            </a:r>
            <a:r>
              <a:rPr lang="en-US" sz="2200" dirty="0" err="1" smtClean="0">
                <a:latin typeface="Kruti Dev 010" pitchFamily="2" charset="0"/>
              </a:rPr>
              <a:t>izkIr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blds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fy</a:t>
            </a:r>
            <a:r>
              <a:rPr lang="en-US" sz="2200" dirty="0" smtClean="0">
                <a:latin typeface="Kruti Dev 010" pitchFamily="2" charset="0"/>
              </a:rPr>
              <a:t>, </a:t>
            </a:r>
            <a:r>
              <a:rPr lang="en-US" sz="2200" dirty="0" err="1" smtClean="0">
                <a:latin typeface="Kruti Dev 010" pitchFamily="2" charset="0"/>
              </a:rPr>
              <a:t>fdlkuksa</a:t>
            </a:r>
            <a:r>
              <a:rPr lang="en-US" sz="2200" dirty="0" smtClean="0">
                <a:latin typeface="Kruti Dev 010" pitchFamily="2" charset="0"/>
              </a:rPr>
              <a:t>  </a:t>
            </a:r>
            <a:r>
              <a:rPr lang="en-US" sz="2200" dirty="0" err="1" smtClean="0">
                <a:latin typeface="Kruti Dev 010" pitchFamily="2" charset="0"/>
              </a:rPr>
              <a:t>dks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muds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viuh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bPNk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vuq:i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e'k:e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Ms;jh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cdjhikyu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dqDdqVikyu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eRL;ikyu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vkfn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izf'k</a:t>
            </a:r>
            <a:r>
              <a:rPr lang="en-US" sz="2200" dirty="0" smtClean="0">
                <a:latin typeface="Kruti Dev 010" pitchFamily="2" charset="0"/>
              </a:rPr>
              <a:t>{</a:t>
            </a:r>
            <a:r>
              <a:rPr lang="en-US" sz="2200" dirty="0" err="1" smtClean="0">
                <a:latin typeface="Kruti Dev 010" pitchFamily="2" charset="0"/>
              </a:rPr>
              <a:t>k.k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fnyk;k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tk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jgk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mUgsa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jkT</a:t>
            </a:r>
            <a:r>
              <a:rPr lang="en-US" sz="2200" dirty="0" smtClean="0">
                <a:latin typeface="Kruti Dev 010" pitchFamily="2" charset="0"/>
              </a:rPr>
              <a:t>; ,</a:t>
            </a:r>
            <a:r>
              <a:rPr lang="en-US" sz="2200" dirty="0" err="1" smtClean="0">
                <a:latin typeface="Kruti Dev 010" pitchFamily="2" charset="0"/>
              </a:rPr>
              <a:t>oa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jkT</a:t>
            </a:r>
            <a:r>
              <a:rPr lang="en-US" sz="2200" dirty="0" smtClean="0">
                <a:latin typeface="Kruti Dev 010" pitchFamily="2" charset="0"/>
              </a:rPr>
              <a:t>;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ckgj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laLFkku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izf'k</a:t>
            </a:r>
            <a:r>
              <a:rPr lang="en-US" sz="2200" dirty="0" smtClean="0">
                <a:latin typeface="Kruti Dev 010" pitchFamily="2" charset="0"/>
              </a:rPr>
              <a:t>{</a:t>
            </a:r>
            <a:r>
              <a:rPr lang="en-US" sz="2200" dirty="0" err="1" smtClean="0">
                <a:latin typeface="Kruti Dev 010" pitchFamily="2" charset="0"/>
              </a:rPr>
              <a:t>k.k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gsrq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Hkstk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endParaRPr lang="en-US" sz="2200" dirty="0" smtClean="0">
              <a:latin typeface="Kruti Dev 010" pitchFamily="2" charset="0"/>
            </a:endParaRPr>
          </a:p>
          <a:p>
            <a:pPr algn="just"/>
            <a:r>
              <a:rPr lang="en-US" sz="2200" dirty="0" smtClean="0">
                <a:latin typeface="Kruti Dev 010" pitchFamily="2" charset="0"/>
              </a:rPr>
              <a:t>	</a:t>
            </a:r>
            <a:r>
              <a:rPr lang="en-US" sz="2200" dirty="0" err="1" smtClean="0">
                <a:latin typeface="Kruti Dev 010" pitchFamily="2" charset="0"/>
              </a:rPr>
              <a:t>e'k:e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{</a:t>
            </a:r>
            <a:r>
              <a:rPr lang="en-US" sz="2200" dirty="0" err="1" smtClean="0">
                <a:latin typeface="Kruti Dev 010" pitchFamily="2" charset="0"/>
              </a:rPr>
              <a:t>ks</a:t>
            </a:r>
            <a:r>
              <a:rPr lang="en-US" sz="2200" dirty="0" smtClean="0">
                <a:latin typeface="Kruti Dev 010" pitchFamily="2" charset="0"/>
              </a:rPr>
              <a:t>=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ftys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d`"kdksa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fo'ks"kdj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efgyk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d`"kdksa</a:t>
            </a:r>
            <a:r>
              <a:rPr lang="en-US" sz="2200" dirty="0" smtClean="0">
                <a:latin typeface="Kruti Dev 010" pitchFamily="2" charset="0"/>
              </a:rPr>
              <a:t> us ,d </a:t>
            </a:r>
            <a:r>
              <a:rPr lang="en-US" sz="2200" dirty="0" err="1" smtClean="0">
                <a:latin typeface="Kruti Dev 010" pitchFamily="2" charset="0"/>
              </a:rPr>
              <a:t>u;h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igpku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cuk;h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vkRek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rgr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vc</a:t>
            </a:r>
            <a:r>
              <a:rPr lang="en-US" sz="2200" dirty="0" smtClean="0">
                <a:latin typeface="Kruti Dev 010" pitchFamily="2" charset="0"/>
              </a:rPr>
              <a:t> rd 81 </a:t>
            </a:r>
            <a:r>
              <a:rPr lang="en-US" sz="2200" dirty="0" err="1" smtClean="0">
                <a:latin typeface="Kruti Dev 010" pitchFamily="2" charset="0"/>
              </a:rPr>
              <a:t>e'k:e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mRiknd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efgyk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d`"kdksa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xBu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fd;k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x;k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vkRek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ukyUnk</a:t>
            </a:r>
            <a:r>
              <a:rPr lang="en-US" sz="2200" dirty="0" smtClean="0">
                <a:latin typeface="Kruti Dev 010" pitchFamily="2" charset="0"/>
              </a:rPr>
              <a:t> u </a:t>
            </a:r>
            <a:r>
              <a:rPr lang="en-US" sz="2200" dirty="0" err="1" smtClean="0">
                <a:latin typeface="Kruti Dev 010" pitchFamily="2" charset="0"/>
              </a:rPr>
              <a:t>dsoy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mRiknu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] </a:t>
            </a:r>
            <a:r>
              <a:rPr lang="en-US" sz="2200" dirty="0" err="1" smtClean="0">
                <a:latin typeface="Kruti Dev 010" pitchFamily="2" charset="0"/>
              </a:rPr>
              <a:t>cfYd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e'k:e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ds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foi.ku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esa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Hkh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lgk;rk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iznku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dj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jgk</a:t>
            </a:r>
            <a:r>
              <a:rPr lang="en-US" sz="2200" dirty="0" smtClean="0">
                <a:latin typeface="Kruti Dev 010" pitchFamily="2" charset="0"/>
              </a:rPr>
              <a:t> </a:t>
            </a:r>
            <a:r>
              <a:rPr lang="en-US" sz="2200" dirty="0" err="1" smtClean="0">
                <a:latin typeface="Kruti Dev 010" pitchFamily="2" charset="0"/>
              </a:rPr>
              <a:t>gSA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Photo_Camera\10-11\KISAN MELA_MAHOTSAV\Bihardivas 22-23 march 2011\IMG_0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00050"/>
            <a:ext cx="2819400" cy="2114550"/>
          </a:xfrm>
          <a:prstGeom prst="rect">
            <a:avLst/>
          </a:prstGeom>
          <a:noFill/>
        </p:spPr>
      </p:pic>
      <p:pic>
        <p:nvPicPr>
          <p:cNvPr id="23555" name="Picture 3" descr="D:\Photo_Camera\10-11\KISAN MELA_MAHOTSAV\Bihardivas 22-23 march 2011\IMG_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533400"/>
            <a:ext cx="2844800" cy="2133600"/>
          </a:xfrm>
          <a:prstGeom prst="rect">
            <a:avLst/>
          </a:prstGeom>
          <a:noFill/>
        </p:spPr>
      </p:pic>
      <p:pic>
        <p:nvPicPr>
          <p:cNvPr id="23558" name="Picture 6" descr="D:\Photo_Camera\10-11\KISAN MELA_MAHOTSAV\RAJGIR MAHOTSAV 10\DSC01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3600" y="2286000"/>
            <a:ext cx="2235200" cy="1676400"/>
          </a:xfrm>
          <a:prstGeom prst="rect">
            <a:avLst/>
          </a:prstGeom>
          <a:noFill/>
        </p:spPr>
      </p:pic>
      <p:pic>
        <p:nvPicPr>
          <p:cNvPr id="8" name="Picture 3" descr="D:\Photo_Camera\10-11\KISAN MELA_MAHOTSAV\Bihardivas 22-23 march 2011\IMG_0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962400"/>
            <a:ext cx="2895600" cy="21717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6153090"/>
            <a:ext cx="8001000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Kruti Dev 010" pitchFamily="2" charset="0"/>
              </a:rPr>
              <a:t>fcgkj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fnol</a:t>
            </a:r>
            <a:r>
              <a:rPr lang="en-US" sz="2000" dirty="0" smtClean="0">
                <a:latin typeface="Kruti Dev 010" pitchFamily="2" charset="0"/>
              </a:rPr>
              <a:t> 2011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volj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e'k:e</a:t>
            </a:r>
            <a:r>
              <a:rPr lang="en-US" sz="2000" dirty="0" smtClean="0">
                <a:latin typeface="Kruti Dev 010" pitchFamily="2" charset="0"/>
              </a:rPr>
              <a:t> ,</a:t>
            </a:r>
            <a:r>
              <a:rPr lang="en-US" sz="2000" dirty="0" err="1" smtClean="0">
                <a:latin typeface="Kruti Dev 010" pitchFamily="2" charset="0"/>
              </a:rPr>
              <a:t>oa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e'k:e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mRiknksa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foi.ku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djrh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efgyk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d`"kd</a:t>
            </a:r>
            <a:endParaRPr lang="en-US" sz="2000" dirty="0">
              <a:latin typeface="Kruti Dev 010" pitchFamily="2" charset="0"/>
            </a:endParaRPr>
          </a:p>
        </p:txBody>
      </p:sp>
      <p:pic>
        <p:nvPicPr>
          <p:cNvPr id="10" name="Picture 4" descr="D:\Photo_Camera\10-11\KISAN MELA_MAHOTSAV\Bihardivas 22-23 march 2011\IMG_04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4200" y="3886200"/>
            <a:ext cx="28448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D:\Photo_Camera\10-11\KISAN MELA_MAHOTSAV\Bihardivas 22-23 march 2011\IMG_0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28935"/>
            <a:ext cx="7620000" cy="5257800"/>
          </a:xfrm>
          <a:prstGeom prst="rect">
            <a:avLst/>
          </a:prstGeom>
          <a:noFill/>
        </p:spPr>
      </p:pic>
      <p:pic>
        <p:nvPicPr>
          <p:cNvPr id="4" name="Picture 3" descr="D:\Photo_Camera\Booklet\Picture 014.jpg"/>
          <p:cNvPicPr>
            <a:picLocks noChangeAspect="1" noChangeArrowheads="1"/>
          </p:cNvPicPr>
          <p:nvPr/>
        </p:nvPicPr>
        <p:blipFill>
          <a:blip r:embed="rId3" cstate="print"/>
          <a:srcRect l="5376" t="3696" r="11304" b="3899"/>
          <a:stretch>
            <a:fillRect/>
          </a:stretch>
        </p:blipFill>
        <p:spPr bwMode="auto">
          <a:xfrm>
            <a:off x="6781800" y="4876800"/>
            <a:ext cx="1524000" cy="926690"/>
          </a:xfrm>
          <a:prstGeom prst="rect">
            <a:avLst/>
          </a:prstGeom>
          <a:noFill/>
        </p:spPr>
      </p:pic>
      <p:pic>
        <p:nvPicPr>
          <p:cNvPr id="6" name="Picture 3" descr="D:\Photo_Camera\Booklet\Picture 022.jpg"/>
          <p:cNvPicPr>
            <a:picLocks noChangeAspect="1" noChangeArrowheads="1"/>
          </p:cNvPicPr>
          <p:nvPr/>
        </p:nvPicPr>
        <p:blipFill>
          <a:blip r:embed="rId4" cstate="print"/>
          <a:srcRect r="4348" b="1479"/>
          <a:stretch>
            <a:fillRect/>
          </a:stretch>
        </p:blipFill>
        <p:spPr bwMode="auto">
          <a:xfrm>
            <a:off x="685800" y="533400"/>
            <a:ext cx="1143000" cy="151376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447800" y="5867400"/>
            <a:ext cx="63049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vkRek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  <a:r>
              <a:rPr lang="en-US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ukyUnk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}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kjk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izdkf'kr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i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=&amp;if=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dk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,¡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TMA\Desktop\New Folder\DSC01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381000"/>
            <a:ext cx="3733800" cy="2800350"/>
          </a:xfrm>
          <a:prstGeom prst="rect">
            <a:avLst/>
          </a:prstGeom>
          <a:noFill/>
        </p:spPr>
      </p:pic>
      <p:pic>
        <p:nvPicPr>
          <p:cNvPr id="13315" name="Picture 3" descr="C:\Documents and Settings\ATMA\Desktop\New Folder\112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"/>
            <a:ext cx="3913856" cy="2849217"/>
          </a:xfrm>
          <a:prstGeom prst="rect">
            <a:avLst/>
          </a:prstGeom>
          <a:noFill/>
        </p:spPr>
      </p:pic>
      <p:pic>
        <p:nvPicPr>
          <p:cNvPr id="13316" name="Picture 4" descr="C:\Documents and Settings\ATMA\Desktop\New Folder\11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799" y="3597558"/>
            <a:ext cx="3960003" cy="2841342"/>
          </a:xfrm>
          <a:prstGeom prst="rect">
            <a:avLst/>
          </a:prstGeom>
          <a:noFill/>
        </p:spPr>
      </p:pic>
      <p:pic>
        <p:nvPicPr>
          <p:cNvPr id="13317" name="Picture 5" descr="C:\Documents and Settings\ATMA\Desktop\New Folder\DSCF08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81400"/>
            <a:ext cx="3733800" cy="280035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400347" y="3134380"/>
            <a:ext cx="38480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fdlku</a:t>
            </a:r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  <a:r>
              <a:rPr lang="en-US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esyk</a:t>
            </a:r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,</a:t>
            </a:r>
            <a:r>
              <a:rPr lang="en-US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oa</a:t>
            </a:r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  <a:r>
              <a:rPr lang="en-US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izn'kZuh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Photo_Camera\10-11\KISAN MELA_MAHOTSAV\DSC0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00050"/>
            <a:ext cx="3657600" cy="2743200"/>
          </a:xfrm>
          <a:prstGeom prst="rect">
            <a:avLst/>
          </a:prstGeom>
          <a:noFill/>
        </p:spPr>
      </p:pic>
      <p:pic>
        <p:nvPicPr>
          <p:cNvPr id="24578" name="Picture 2" descr="D:\Photo_Camera\10-11\KISAN MELA_MAHOTSAV\Krishi vikas utsav 11\DSC00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00050"/>
            <a:ext cx="3733800" cy="2800350"/>
          </a:xfrm>
          <a:prstGeom prst="rect">
            <a:avLst/>
          </a:prstGeom>
          <a:noFill/>
        </p:spPr>
      </p:pic>
      <p:pic>
        <p:nvPicPr>
          <p:cNvPr id="24579" name="Picture 3" descr="D:\Photo_Camera\10-11\KISAN MELA_MAHOTSAV\Krishi vikas utsav 11\DSC00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71900"/>
            <a:ext cx="3657600" cy="2743200"/>
          </a:xfrm>
          <a:prstGeom prst="rect">
            <a:avLst/>
          </a:prstGeom>
          <a:noFill/>
        </p:spPr>
      </p:pic>
      <p:pic>
        <p:nvPicPr>
          <p:cNvPr id="24580" name="Picture 4" descr="D:\Photo_Camera\10-11\KISAN MELA_MAHOTSAV\Krishi vikas utsav 11\DSC00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657600"/>
            <a:ext cx="3810000" cy="28575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52747" y="3048000"/>
            <a:ext cx="35432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d`f"k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Kruti Dev 010" pitchFamily="2" charset="0"/>
              </a:rPr>
              <a:t>mRlo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TMA\Desktop\New Folder\mashroom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3429000" cy="2374770"/>
          </a:xfrm>
          <a:prstGeom prst="rect">
            <a:avLst/>
          </a:prstGeom>
          <a:noFill/>
        </p:spPr>
      </p:pic>
      <p:pic>
        <p:nvPicPr>
          <p:cNvPr id="6146" name="Picture 2" descr="C:\Documents and Settings\ATMA\Desktop\New Folder\DSC0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05200"/>
            <a:ext cx="3276600" cy="2457450"/>
          </a:xfrm>
          <a:prstGeom prst="rect">
            <a:avLst/>
          </a:prstGeom>
          <a:noFill/>
        </p:spPr>
      </p:pic>
      <p:pic>
        <p:nvPicPr>
          <p:cNvPr id="6147" name="Picture 3" descr="C:\Documents and Settings\ATMA\Desktop\New Folder\100_0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505200"/>
            <a:ext cx="3243263" cy="243207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66800" y="2667000"/>
            <a:ext cx="708660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Kruti Dev 010" pitchFamily="2" charset="0"/>
              </a:rPr>
              <a:t>MkWa0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czts'k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iVsy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d`f"k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foKku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dsUnz</a:t>
            </a:r>
            <a:r>
              <a:rPr lang="en-US" sz="2400" dirty="0" smtClean="0">
                <a:latin typeface="Kruti Dev 010" pitchFamily="2" charset="0"/>
              </a:rPr>
              <a:t> ck&lt;+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}</a:t>
            </a:r>
            <a:r>
              <a:rPr lang="en-US" sz="2400" dirty="0" err="1" smtClean="0">
                <a:latin typeface="Kruti Dev 010" pitchFamily="2" charset="0"/>
              </a:rPr>
              <a:t>kjk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vkRek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ukyUnk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lHkkxkj</a:t>
            </a:r>
            <a:r>
              <a:rPr lang="en-US" sz="2400" dirty="0" smtClean="0">
                <a:latin typeface="Kruti Dev 010" pitchFamily="2" charset="0"/>
              </a:rPr>
              <a:t> ,</a:t>
            </a:r>
            <a:r>
              <a:rPr lang="en-US" sz="2400" dirty="0" err="1" smtClean="0">
                <a:latin typeface="Kruti Dev 010" pitchFamily="2" charset="0"/>
              </a:rPr>
              <a:t>oa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LFky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 </a:t>
            </a:r>
            <a:r>
              <a:rPr lang="en-US" sz="2400" dirty="0" err="1" smtClean="0">
                <a:latin typeface="Kruti Dev 010" pitchFamily="2" charset="0"/>
              </a:rPr>
              <a:t>e'k:e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[</a:t>
            </a:r>
            <a:r>
              <a:rPr lang="en-US" sz="2400" dirty="0" err="1" smtClean="0">
                <a:latin typeface="Kruti Dev 010" pitchFamily="2" charset="0"/>
              </a:rPr>
              <a:t>ksrh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izf'k</a:t>
            </a:r>
            <a:r>
              <a:rPr lang="en-US" sz="2400" dirty="0" smtClean="0">
                <a:latin typeface="Kruti Dev 010" pitchFamily="2" charset="0"/>
              </a:rPr>
              <a:t>{</a:t>
            </a:r>
            <a:r>
              <a:rPr lang="en-US" sz="2400" dirty="0" err="1" smtClean="0">
                <a:latin typeface="Kruti Dev 010" pitchFamily="2" charset="0"/>
              </a:rPr>
              <a:t>k.k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fn;k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x;k</a:t>
            </a:r>
            <a:endParaRPr lang="en-US" sz="2400" dirty="0">
              <a:latin typeface="Kruti Dev 01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6019800"/>
            <a:ext cx="7315200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Kruti Dev 010" pitchFamily="2" charset="0"/>
              </a:rPr>
              <a:t>ftyk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Lrj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vk;ksftr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xsgWwa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¼ck,a½</a:t>
            </a:r>
            <a:r>
              <a:rPr lang="en-US" sz="2000" dirty="0" smtClean="0">
                <a:latin typeface="Kruti Dev 010" pitchFamily="2" charset="0"/>
              </a:rPr>
              <a:t> ,</a:t>
            </a:r>
            <a:r>
              <a:rPr lang="en-US" sz="2000" dirty="0" err="1" smtClean="0">
                <a:latin typeface="Kruti Dev 010" pitchFamily="2" charset="0"/>
              </a:rPr>
              <a:t>oa</a:t>
            </a:r>
            <a:r>
              <a:rPr lang="en-US" sz="2000" dirty="0" smtClean="0">
                <a:latin typeface="Kruti Dev 010" pitchFamily="2" charset="0"/>
              </a:rPr>
              <a:t> /</a:t>
            </a:r>
            <a:r>
              <a:rPr lang="en-US" sz="2000" dirty="0" err="1" smtClean="0">
                <a:latin typeface="Kruti Dev 010" pitchFamily="2" charset="0"/>
              </a:rPr>
              <a:t>kku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¼nk,a½</a:t>
            </a:r>
            <a:r>
              <a:rPr lang="en-US" sz="2000" dirty="0" smtClean="0">
                <a:latin typeface="Kruti Dev 010" pitchFamily="2" charset="0"/>
              </a:rPr>
              <a:t> dh </a:t>
            </a:r>
            <a:r>
              <a:rPr lang="en-US" sz="2000" dirty="0" err="1" smtClean="0">
                <a:latin typeface="Kruti Dev 010" pitchFamily="2" charset="0"/>
              </a:rPr>
              <a:t>Jh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fof</a:t>
            </a:r>
            <a:r>
              <a:rPr lang="en-US" sz="2000" dirty="0" smtClean="0">
                <a:latin typeface="Kruti Dev 010" pitchFamily="2" charset="0"/>
              </a:rPr>
              <a:t>/k </a:t>
            </a:r>
            <a:r>
              <a:rPr lang="en-US" sz="2000" dirty="0" err="1" smtClean="0">
                <a:latin typeface="Kruti Dev 010" pitchFamily="2" charset="0"/>
              </a:rPr>
              <a:t>dk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O;ogkfjd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izf'k</a:t>
            </a:r>
            <a:r>
              <a:rPr lang="en-US" sz="2000" dirty="0" smtClean="0">
                <a:latin typeface="Kruti Dev 010" pitchFamily="2" charset="0"/>
              </a:rPr>
              <a:t>{</a:t>
            </a:r>
            <a:r>
              <a:rPr lang="en-US" sz="2000" dirty="0" err="1" smtClean="0">
                <a:latin typeface="Kruti Dev 010" pitchFamily="2" charset="0"/>
              </a:rPr>
              <a:t>k.k</a:t>
            </a:r>
            <a:endParaRPr lang="en-US" sz="2000" dirty="0">
              <a:latin typeface="Kruti Dev 010" pitchFamily="2" charset="0"/>
            </a:endParaRPr>
          </a:p>
        </p:txBody>
      </p:sp>
      <p:pic>
        <p:nvPicPr>
          <p:cNvPr id="9" name="Picture 3" descr="mashroom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1000"/>
            <a:ext cx="32131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28600"/>
            <a:ext cx="3047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S.R.E.P</a:t>
            </a:r>
            <a:endParaRPr lang="en-US" sz="5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ATMA\Desktop\srep cover p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30526"/>
            <a:ext cx="6096000" cy="3655874"/>
          </a:xfrm>
          <a:prstGeom prst="rect">
            <a:avLst/>
          </a:prstGeom>
          <a:noFill/>
        </p:spPr>
      </p:pic>
      <p:pic>
        <p:nvPicPr>
          <p:cNvPr id="5122" name="Picture 2" descr="C:\Documents and Settings\ATMA\Desktop\New Folder\c5-5.jpg"/>
          <p:cNvPicPr>
            <a:picLocks noChangeAspect="1" noChangeArrowheads="1"/>
          </p:cNvPicPr>
          <p:nvPr/>
        </p:nvPicPr>
        <p:blipFill>
          <a:blip r:embed="rId3" cstate="print"/>
          <a:srcRect l="8549" t="5321" r="1692" b="1552"/>
          <a:stretch>
            <a:fillRect/>
          </a:stretch>
        </p:blipFill>
        <p:spPr bwMode="auto">
          <a:xfrm>
            <a:off x="1524000" y="1906726"/>
            <a:ext cx="2194560" cy="1828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990600"/>
            <a:ext cx="7620000" cy="83099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Kruti Dev 010" pitchFamily="2" charset="0"/>
              </a:rPr>
              <a:t>ukyUnk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ftys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</a:t>
            </a:r>
            <a:r>
              <a:rPr lang="en-US" sz="2400" dirty="0" smtClean="0">
                <a:latin typeface="Kruti Dev 010" pitchFamily="2" charset="0"/>
              </a:rPr>
              <a:t> ,</a:t>
            </a:r>
            <a:r>
              <a:rPr lang="en-US" sz="2400" dirty="0" err="1" smtClean="0">
                <a:latin typeface="Kruti Dev 010" pitchFamily="2" charset="0"/>
              </a:rPr>
              <a:t>l0vkj0bZ0ih0</a:t>
            </a:r>
            <a:r>
              <a:rPr lang="en-US" sz="2400" dirty="0" smtClean="0">
                <a:latin typeface="Kruti Dev 010" pitchFamily="2" charset="0"/>
              </a:rPr>
              <a:t> 2008 </a:t>
            </a:r>
            <a:r>
              <a:rPr lang="en-US" sz="2400" dirty="0" err="1" smtClean="0">
                <a:latin typeface="Kruti Dev 010" pitchFamily="2" charset="0"/>
              </a:rPr>
              <a:t>esa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rS;kj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fy;k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x;k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rFkk</a:t>
            </a:r>
            <a:r>
              <a:rPr lang="en-US" sz="2400" dirty="0" smtClean="0">
                <a:latin typeface="Kruti Dev 010" pitchFamily="2" charset="0"/>
              </a:rPr>
              <a:t> ,</a:t>
            </a:r>
            <a:r>
              <a:rPr lang="en-US" sz="2400" dirty="0" err="1" smtClean="0">
                <a:latin typeface="Kruti Dev 010" pitchFamily="2" charset="0"/>
              </a:rPr>
              <a:t>l0vkj0bZ0ih0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esa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vafdr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xSi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fQfyax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gsrq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dk;ZØe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pyk;s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gSaA</a:t>
            </a:r>
            <a:endParaRPr lang="en-US" dirty="0">
              <a:latin typeface="Kruti Dev 01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86400"/>
          <a:ext cx="7924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463040"/>
                <a:gridCol w="1828800"/>
                <a:gridCol w="129540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35803"/>
            <a:ext cx="7543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District Level Training</a:t>
            </a:r>
            <a:endParaRPr lang="en-US" sz="48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341120"/>
                <a:gridCol w="18288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496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r>
                        <a:rPr lang="en-US" baseline="0" dirty="0" smtClean="0"/>
                        <a:t>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3800</a:t>
                      </a:r>
                      <a:r>
                        <a:rPr lang="en-US" baseline="0" dirty="0" smtClean="0"/>
                        <a:t>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8.720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15901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1540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Documents and Settings\ATMA\Desktop\New Folder\c1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2934478" cy="2032519"/>
          </a:xfrm>
          <a:prstGeom prst="rect">
            <a:avLst/>
          </a:prstGeom>
          <a:noFill/>
        </p:spPr>
      </p:pic>
      <p:pic>
        <p:nvPicPr>
          <p:cNvPr id="1027" name="Picture 3" descr="C:\Documents and Settings\ATMA\Desktop\New Folder\DSC03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981200"/>
            <a:ext cx="2590800" cy="19431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1066801"/>
            <a:ext cx="7924800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Kruti Dev 010" pitchFamily="2" charset="0"/>
              </a:rPr>
              <a:t>ftys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esa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ftyk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Lrjh</a:t>
            </a:r>
            <a:r>
              <a:rPr lang="en-US" sz="2400" dirty="0" smtClean="0">
                <a:latin typeface="Kruti Dev 010" pitchFamily="2" charset="0"/>
              </a:rPr>
              <a:t>; </a:t>
            </a:r>
            <a:r>
              <a:rPr lang="en-US" sz="2400" dirty="0" err="1" smtClean="0">
                <a:latin typeface="Kruti Dev 010" pitchFamily="2" charset="0"/>
              </a:rPr>
              <a:t>izf'k</a:t>
            </a:r>
            <a:r>
              <a:rPr lang="en-US" sz="2400" dirty="0" smtClean="0">
                <a:latin typeface="Kruti Dev 010" pitchFamily="2" charset="0"/>
              </a:rPr>
              <a:t>{</a:t>
            </a:r>
            <a:r>
              <a:rPr lang="en-US" sz="2400" dirty="0" err="1" smtClean="0">
                <a:latin typeface="Kruti Dev 010" pitchFamily="2" charset="0"/>
              </a:rPr>
              <a:t>k.k</a:t>
            </a:r>
            <a:r>
              <a:rPr lang="en-US" sz="2400" dirty="0" smtClean="0">
                <a:latin typeface="Kruti Dev 010" pitchFamily="2" charset="0"/>
              </a:rPr>
              <a:t> le;&amp;le;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vk;ksftr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fd;s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d`"kdksa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mudh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vko';drk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vuq:i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izf'k</a:t>
            </a:r>
            <a:r>
              <a:rPr lang="en-US" sz="2400" dirty="0" smtClean="0">
                <a:latin typeface="Kruti Dev 010" pitchFamily="2" charset="0"/>
              </a:rPr>
              <a:t>{</a:t>
            </a:r>
            <a:r>
              <a:rPr lang="en-US" sz="2400" dirty="0" err="1" smtClean="0">
                <a:latin typeface="Kruti Dev 010" pitchFamily="2" charset="0"/>
              </a:rPr>
              <a:t>k.k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miyC</a:t>
            </a:r>
            <a:r>
              <a:rPr lang="en-US" sz="2400" dirty="0" smtClean="0">
                <a:latin typeface="Kruti Dev 010" pitchFamily="2" charset="0"/>
              </a:rPr>
              <a:t>/k </a:t>
            </a:r>
            <a:r>
              <a:rPr lang="en-US" sz="2400" dirty="0" err="1" smtClean="0">
                <a:latin typeface="Kruti Dev 010" pitchFamily="2" charset="0"/>
              </a:rPr>
              <a:t>djk;k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r>
              <a:rPr lang="en-US" sz="2400" dirty="0" smtClean="0">
                <a:latin typeface="Kruti Dev 010" pitchFamily="2" charset="0"/>
              </a:rPr>
              <a:t> 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04800"/>
            <a:ext cx="7543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Within State Training</a:t>
            </a:r>
            <a:endParaRPr lang="en-US" sz="48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6576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371600"/>
                <a:gridCol w="1706880"/>
                <a:gridCol w="1341120"/>
                <a:gridCol w="18288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</a:t>
                      </a:r>
                      <a:r>
                        <a:rPr lang="en-US" baseline="0" dirty="0" smtClean="0"/>
                        <a:t>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4400" y="1600200"/>
            <a:ext cx="7620000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Kruti Dev 010" pitchFamily="2" charset="0"/>
              </a:rPr>
              <a:t>fdlkuksa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dks</a:t>
            </a:r>
            <a:r>
              <a:rPr lang="en-US" sz="2400" dirty="0" smtClean="0">
                <a:latin typeface="Kruti Dev 010" pitchFamily="2" charset="0"/>
              </a:rPr>
              <a:t> le;&amp;le;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jkT</a:t>
            </a:r>
            <a:r>
              <a:rPr lang="en-US" sz="2400" dirty="0" smtClean="0">
                <a:latin typeface="Kruti Dev 010" pitchFamily="2" charset="0"/>
              </a:rPr>
              <a:t>; </a:t>
            </a:r>
            <a:r>
              <a:rPr lang="en-US" sz="2400" dirty="0" err="1" smtClean="0">
                <a:latin typeface="Kruti Dev 010" pitchFamily="2" charset="0"/>
              </a:rPr>
              <a:t>Lrj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izf'k</a:t>
            </a:r>
            <a:r>
              <a:rPr lang="en-US" sz="2400" dirty="0" smtClean="0">
                <a:latin typeface="Kruti Dev 010" pitchFamily="2" charset="0"/>
              </a:rPr>
              <a:t>{</a:t>
            </a:r>
            <a:r>
              <a:rPr lang="en-US" sz="2400" dirty="0" err="1" smtClean="0">
                <a:latin typeface="Kruti Dev 010" pitchFamily="2" charset="0"/>
              </a:rPr>
              <a:t>k.k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gsrq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nhiukjk;.k</a:t>
            </a:r>
            <a:r>
              <a:rPr lang="en-US" sz="2400" dirty="0" smtClean="0">
                <a:latin typeface="Kruti Dev 010" pitchFamily="2" charset="0"/>
              </a:rPr>
              <a:t> flag </a:t>
            </a:r>
            <a:r>
              <a:rPr lang="en-US" sz="2400" dirty="0" err="1" smtClean="0">
                <a:latin typeface="Kruti Dev 010" pitchFamily="2" charset="0"/>
              </a:rPr>
              <a:t>laLFkku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iVuk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i'kq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fpfdRlk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egkfo|ky</a:t>
            </a:r>
            <a:r>
              <a:rPr lang="en-US" sz="2400" dirty="0" smtClean="0">
                <a:latin typeface="Kruti Dev 010" pitchFamily="2" charset="0"/>
              </a:rPr>
              <a:t>;] </a:t>
            </a:r>
            <a:r>
              <a:rPr lang="en-US" sz="2400" dirty="0" err="1" smtClean="0">
                <a:latin typeface="Kruti Dev 010" pitchFamily="2" charset="0"/>
              </a:rPr>
              <a:t>iVuk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Hkkjrh</a:t>
            </a:r>
            <a:r>
              <a:rPr lang="en-US" sz="2400" dirty="0" smtClean="0">
                <a:latin typeface="Kruti Dev 010" pitchFamily="2" charset="0"/>
              </a:rPr>
              <a:t>; </a:t>
            </a:r>
            <a:r>
              <a:rPr lang="en-US" sz="2400" dirty="0" err="1" smtClean="0">
                <a:latin typeface="Kruti Dev 010" pitchFamily="2" charset="0"/>
              </a:rPr>
              <a:t>d`f"k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vuaqla</a:t>
            </a:r>
            <a:r>
              <a:rPr lang="en-US" sz="2400" dirty="0" smtClean="0">
                <a:latin typeface="Kruti Dev 010" pitchFamily="2" charset="0"/>
              </a:rPr>
              <a:t>/</a:t>
            </a:r>
            <a:r>
              <a:rPr lang="en-US" sz="2400" dirty="0" err="1" smtClean="0">
                <a:latin typeface="Kruti Dev 010" pitchFamily="2" charset="0"/>
              </a:rPr>
              <a:t>kku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laLFkku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iVuk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jktsUnz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d`f"k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fo'ofo|ky</a:t>
            </a:r>
            <a:r>
              <a:rPr lang="en-US" sz="2400" dirty="0" smtClean="0">
                <a:latin typeface="Kruti Dev 010" pitchFamily="2" charset="0"/>
              </a:rPr>
              <a:t>;] </a:t>
            </a:r>
            <a:r>
              <a:rPr lang="en-US" sz="2400" dirty="0" err="1" smtClean="0">
                <a:latin typeface="Kruti Dev 010" pitchFamily="2" charset="0"/>
              </a:rPr>
              <a:t>iwlk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fcgkj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d`f"k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fo'ofo|ky</a:t>
            </a:r>
            <a:r>
              <a:rPr lang="en-US" sz="2400" dirty="0" smtClean="0">
                <a:latin typeface="Kruti Dev 010" pitchFamily="2" charset="0"/>
              </a:rPr>
              <a:t>;] </a:t>
            </a:r>
            <a:r>
              <a:rPr lang="en-US" sz="2400" dirty="0" err="1" smtClean="0">
                <a:latin typeface="Kruti Dev 010" pitchFamily="2" charset="0"/>
              </a:rPr>
              <a:t>lckSj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vkfn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esa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Hksts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tkrs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gSaA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52400"/>
            <a:ext cx="7543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 State Training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618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4.3341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290 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2.90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Documents and Settings\ATMA\Desktop\New Folder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76400"/>
            <a:ext cx="3429000" cy="2286000"/>
          </a:xfrm>
          <a:prstGeom prst="rect">
            <a:avLst/>
          </a:prstGeom>
          <a:noFill/>
        </p:spPr>
      </p:pic>
      <p:pic>
        <p:nvPicPr>
          <p:cNvPr id="5" name="Picture 7" descr="D:\Scaned photo\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6933" y="1752600"/>
            <a:ext cx="343746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845403"/>
            <a:ext cx="762000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Kruti Dev 010" pitchFamily="2" charset="0"/>
              </a:rPr>
              <a:t>fdlkuksa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dks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vko';drk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vuq:i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izf'k</a:t>
            </a:r>
            <a:r>
              <a:rPr lang="en-US" sz="2400" dirty="0" smtClean="0">
                <a:latin typeface="Kruti Dev 010" pitchFamily="2" charset="0"/>
              </a:rPr>
              <a:t>{</a:t>
            </a:r>
            <a:r>
              <a:rPr lang="en-US" sz="2400" dirty="0" err="1" smtClean="0">
                <a:latin typeface="Kruti Dev 010" pitchFamily="2" charset="0"/>
              </a:rPr>
              <a:t>k.k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gsrq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jkT</a:t>
            </a:r>
            <a:r>
              <a:rPr lang="en-US" sz="2400" dirty="0" smtClean="0">
                <a:latin typeface="Kruti Dev 010" pitchFamily="2" charset="0"/>
              </a:rPr>
              <a:t>; </a:t>
            </a:r>
            <a:r>
              <a:rPr lang="en-US" sz="2400" dirty="0" err="1" smtClean="0">
                <a:latin typeface="Kruti Dev 010" pitchFamily="2" charset="0"/>
              </a:rPr>
              <a:t>ls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ckgj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izf'k</a:t>
            </a:r>
            <a:r>
              <a:rPr lang="en-US" sz="2400" dirty="0" smtClean="0">
                <a:latin typeface="Kruti Dev 010" pitchFamily="2" charset="0"/>
              </a:rPr>
              <a:t>{</a:t>
            </a:r>
            <a:r>
              <a:rPr lang="en-US" sz="2400" dirty="0" err="1" smtClean="0">
                <a:latin typeface="Kruti Dev 010" pitchFamily="2" charset="0"/>
              </a:rPr>
              <a:t>k.k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laLFkkuksa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esa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Hkstk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jgk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3559"/>
            <a:ext cx="8763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Agriculture Demonstration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417320"/>
                <a:gridCol w="17526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11.16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5" name="Picture 3" descr="C:\Documents and Settings\ATMA\Desktop\New Folder\052.JPG"/>
          <p:cNvPicPr>
            <a:picLocks noChangeAspect="1" noChangeArrowheads="1"/>
          </p:cNvPicPr>
          <p:nvPr/>
        </p:nvPicPr>
        <p:blipFill>
          <a:blip r:embed="rId2" cstate="print"/>
          <a:srcRect l="10417" b="4585"/>
          <a:stretch>
            <a:fillRect/>
          </a:stretch>
        </p:blipFill>
        <p:spPr bwMode="auto">
          <a:xfrm>
            <a:off x="533400" y="1295400"/>
            <a:ext cx="2819400" cy="2590800"/>
          </a:xfrm>
          <a:prstGeom prst="rect">
            <a:avLst/>
          </a:prstGeom>
          <a:noFill/>
        </p:spPr>
      </p:pic>
      <p:pic>
        <p:nvPicPr>
          <p:cNvPr id="8196" name="Picture 4" descr="C:\Documents and Settings\ATMA\Desktop\New Folder\Image0265.jpg"/>
          <p:cNvPicPr>
            <a:picLocks noChangeAspect="1" noChangeArrowheads="1"/>
          </p:cNvPicPr>
          <p:nvPr/>
        </p:nvPicPr>
        <p:blipFill>
          <a:blip r:embed="rId3" cstate="print"/>
          <a:srcRect t="15000"/>
          <a:stretch>
            <a:fillRect/>
          </a:stretch>
        </p:blipFill>
        <p:spPr bwMode="auto">
          <a:xfrm>
            <a:off x="6248400" y="1371600"/>
            <a:ext cx="2286000" cy="2590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52800" y="1219200"/>
            <a:ext cx="2895600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Kruti Dev 010" pitchFamily="2" charset="0"/>
              </a:rPr>
              <a:t>fdlkuksa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u;h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rduhd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fof</a:t>
            </a:r>
            <a:r>
              <a:rPr lang="en-US" sz="2000" dirty="0" smtClean="0">
                <a:latin typeface="Kruti Dev 010" pitchFamily="2" charset="0"/>
              </a:rPr>
              <a:t>/k </a:t>
            </a:r>
            <a:r>
              <a:rPr lang="en-US" sz="2000" dirty="0" err="1" smtClean="0">
                <a:latin typeface="Kruti Dev 010" pitchFamily="2" charset="0"/>
              </a:rPr>
              <a:t>vkfn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O;kid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izHkko</a:t>
            </a:r>
            <a:r>
              <a:rPr lang="en-US" sz="2000" dirty="0" smtClean="0">
                <a:latin typeface="Kruti Dev 010" pitchFamily="2" charset="0"/>
              </a:rPr>
              <a:t> ns[</a:t>
            </a:r>
            <a:r>
              <a:rPr lang="en-US" sz="2000" dirty="0" err="1" smtClean="0">
                <a:latin typeface="Kruti Dev 010" pitchFamily="2" charset="0"/>
              </a:rPr>
              <a:t>kdj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lh</a:t>
            </a:r>
            <a:r>
              <a:rPr lang="en-US" sz="2000" dirty="0" smtClean="0">
                <a:latin typeface="Kruti Dev 010" pitchFamily="2" charset="0"/>
              </a:rPr>
              <a:t>[</a:t>
            </a:r>
            <a:r>
              <a:rPr lang="en-US" sz="2000" dirty="0" err="1" smtClean="0">
                <a:latin typeface="Kruti Dev 010" pitchFamily="2" charset="0"/>
              </a:rPr>
              <a:t>kus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esa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gksrk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gSA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blds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fy</a:t>
            </a:r>
            <a:r>
              <a:rPr lang="en-US" sz="2000" dirty="0" smtClean="0">
                <a:latin typeface="Kruti Dev 010" pitchFamily="2" charset="0"/>
              </a:rPr>
              <a:t>, </a:t>
            </a:r>
            <a:r>
              <a:rPr lang="en-US" sz="2000" dirty="0" err="1" smtClean="0">
                <a:latin typeface="Kruti Dev 010" pitchFamily="2" charset="0"/>
              </a:rPr>
              <a:t>vkRek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ukyUnk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}</a:t>
            </a:r>
            <a:r>
              <a:rPr lang="en-US" sz="2000" dirty="0" err="1" smtClean="0">
                <a:latin typeface="Kruti Dev 010" pitchFamily="2" charset="0"/>
              </a:rPr>
              <a:t>kjk</a:t>
            </a:r>
            <a:r>
              <a:rPr lang="en-US" sz="2000" dirty="0" smtClean="0">
                <a:latin typeface="Kruti Dev 010" pitchFamily="2" charset="0"/>
              </a:rPr>
              <a:t> le;&amp;le; </a:t>
            </a:r>
            <a:r>
              <a:rPr lang="en-US" sz="2000" dirty="0" err="1" smtClean="0">
                <a:latin typeface="Kruti Dev 010" pitchFamily="2" charset="0"/>
              </a:rPr>
              <a:t>ij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fofHkUu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Qlyksa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esa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izHksn</a:t>
            </a:r>
            <a:r>
              <a:rPr lang="en-US" sz="2000" dirty="0" smtClean="0">
                <a:latin typeface="Kruti Dev 010" pitchFamily="2" charset="0"/>
              </a:rPr>
              <a:t>] </a:t>
            </a:r>
            <a:r>
              <a:rPr lang="en-US" sz="2000" dirty="0" err="1" smtClean="0">
                <a:latin typeface="Kruti Dev 010" pitchFamily="2" charset="0"/>
              </a:rPr>
              <a:t>fof</a:t>
            </a:r>
            <a:r>
              <a:rPr lang="en-US" sz="2000" dirty="0" smtClean="0">
                <a:latin typeface="Kruti Dev 010" pitchFamily="2" charset="0"/>
              </a:rPr>
              <a:t>/k] </a:t>
            </a:r>
            <a:r>
              <a:rPr lang="en-US" sz="2000" dirty="0" err="1" smtClean="0">
                <a:latin typeface="Kruti Dev 010" pitchFamily="2" charset="0"/>
              </a:rPr>
              <a:t>ubZ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rduhd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vkfn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izHkko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dks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LFky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ij</a:t>
            </a:r>
            <a:r>
              <a:rPr lang="en-US" sz="2000" dirty="0" smtClean="0">
                <a:latin typeface="Kruti Dev 010" pitchFamily="2" charset="0"/>
              </a:rPr>
              <a:t> fn[</a:t>
            </a:r>
            <a:r>
              <a:rPr lang="en-US" sz="2000" dirty="0" err="1" smtClean="0">
                <a:latin typeface="Kruti Dev 010" pitchFamily="2" charset="0"/>
              </a:rPr>
              <a:t>kkus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gsrq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fdlkuksa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ds</a:t>
            </a:r>
            <a:r>
              <a:rPr lang="en-US" sz="2000" dirty="0" smtClean="0">
                <a:latin typeface="Kruti Dev 010" pitchFamily="2" charset="0"/>
              </a:rPr>
              <a:t> [</a:t>
            </a:r>
            <a:r>
              <a:rPr lang="en-US" sz="2000" dirty="0" err="1" smtClean="0">
                <a:latin typeface="Kruti Dev 010" pitchFamily="2" charset="0"/>
              </a:rPr>
              <a:t>ksrksa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esa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gh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izR</a:t>
            </a:r>
            <a:r>
              <a:rPr lang="en-US" sz="2000" dirty="0" smtClean="0">
                <a:latin typeface="Kruti Dev 010" pitchFamily="2" charset="0"/>
              </a:rPr>
              <a:t>;{</a:t>
            </a:r>
            <a:r>
              <a:rPr lang="en-US" sz="2000" dirty="0" err="1" smtClean="0">
                <a:latin typeface="Kruti Dev 010" pitchFamily="2" charset="0"/>
              </a:rPr>
              <a:t>k.k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djk;k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tkrk</a:t>
            </a:r>
            <a:r>
              <a:rPr lang="en-US" sz="2000" dirty="0" smtClean="0">
                <a:latin typeface="Kruti Dev 010" pitchFamily="2" charset="0"/>
              </a:rPr>
              <a:t> </a:t>
            </a:r>
            <a:r>
              <a:rPr lang="en-US" sz="2000" dirty="0" err="1" smtClean="0">
                <a:latin typeface="Kruti Dev 010" pitchFamily="2" charset="0"/>
              </a:rPr>
              <a:t>gSA</a:t>
            </a:r>
            <a:endParaRPr lang="en-US" sz="1600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82714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Allied Sectors Demonstration</a:t>
            </a:r>
            <a:endParaRPr lang="en-US" sz="40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3962400"/>
          <a:ext cx="792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386840"/>
                <a:gridCol w="1783080"/>
                <a:gridCol w="1341120"/>
                <a:gridCol w="18288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Achievment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Financial (in </a:t>
                      </a:r>
                      <a:r>
                        <a:rPr lang="en-US" dirty="0" err="1" smtClean="0"/>
                        <a:t>lac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07-08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08-09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 </a:t>
                      </a:r>
                      <a:r>
                        <a:rPr lang="en-US" sz="1600" dirty="0" smtClean="0"/>
                        <a:t>(Till Aug)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37.368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 descr="C:\Documents and Settings\ATMA\Desktop\New Folder\Hilsa-Darampur5.jpg"/>
          <p:cNvPicPr>
            <a:picLocks noChangeAspect="1" noChangeArrowheads="1"/>
          </p:cNvPicPr>
          <p:nvPr/>
        </p:nvPicPr>
        <p:blipFill>
          <a:blip r:embed="rId2" cstate="print"/>
          <a:srcRect r="1493" b="6782"/>
          <a:stretch>
            <a:fillRect/>
          </a:stretch>
        </p:blipFill>
        <p:spPr bwMode="auto">
          <a:xfrm>
            <a:off x="609600" y="1911350"/>
            <a:ext cx="2514600" cy="2051050"/>
          </a:xfrm>
          <a:prstGeom prst="rect">
            <a:avLst/>
          </a:prstGeom>
          <a:noFill/>
        </p:spPr>
      </p:pic>
      <p:pic>
        <p:nvPicPr>
          <p:cNvPr id="9219" name="Picture 3" descr="D:\Photo_Camera\10-11\Special crop (PHOOLGOVI-Potato-PAAN-Papaya)\MUSROOM  10-11\Mashroom Special\for banner\Bind-Tajnipur3.jpg"/>
          <p:cNvPicPr>
            <a:picLocks noChangeAspect="1" noChangeArrowheads="1"/>
          </p:cNvPicPr>
          <p:nvPr/>
        </p:nvPicPr>
        <p:blipFill>
          <a:blip r:embed="rId3" cstate="print"/>
          <a:srcRect r="2703" b="10196"/>
          <a:stretch>
            <a:fillRect/>
          </a:stretch>
        </p:blipFill>
        <p:spPr bwMode="auto">
          <a:xfrm>
            <a:off x="3124200" y="1905000"/>
            <a:ext cx="2895600" cy="2057400"/>
          </a:xfrm>
          <a:prstGeom prst="rect">
            <a:avLst/>
          </a:prstGeom>
          <a:noFill/>
        </p:spPr>
      </p:pic>
      <p:pic>
        <p:nvPicPr>
          <p:cNvPr id="9220" name="Picture 4" descr="D:\Photo_Camera\10-11\Special crop (PHOOLGOVI-Potato-PAAN-Papaya)\MUSROOM  10-11\Mashroom (Harnaut)\MUSHROOM_HARNAUT (2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1" y="1911350"/>
            <a:ext cx="2514600" cy="20510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997803"/>
            <a:ext cx="762000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Kruti Dev 010" pitchFamily="2" charset="0"/>
              </a:rPr>
              <a:t>Qlyksa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vfrfjDr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d`f"k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lacaf</a:t>
            </a:r>
            <a:r>
              <a:rPr lang="en-US" sz="2400" dirty="0" smtClean="0">
                <a:latin typeface="Kruti Dev 010" pitchFamily="2" charset="0"/>
              </a:rPr>
              <a:t>/</a:t>
            </a:r>
            <a:r>
              <a:rPr lang="en-US" sz="2400" dirty="0" err="1" smtClean="0">
                <a:latin typeface="Kruti Dev 010" pitchFamily="2" charset="0"/>
              </a:rPr>
              <a:t>kr</a:t>
            </a:r>
            <a:r>
              <a:rPr lang="en-US" sz="2400" dirty="0" smtClean="0">
                <a:latin typeface="Kruti Dev 010" pitchFamily="2" charset="0"/>
              </a:rPr>
              <a:t> {</a:t>
            </a:r>
            <a:r>
              <a:rPr lang="en-US" sz="2400" dirty="0" err="1" smtClean="0">
                <a:latin typeface="Kruti Dev 010" pitchFamily="2" charset="0"/>
              </a:rPr>
              <a:t>ks</a:t>
            </a:r>
            <a:r>
              <a:rPr lang="en-US" sz="2400" dirty="0" smtClean="0">
                <a:latin typeface="Kruti Dev 010" pitchFamily="2" charset="0"/>
              </a:rPr>
              <a:t>=</a:t>
            </a:r>
            <a:r>
              <a:rPr lang="en-US" sz="2400" dirty="0" err="1" smtClean="0">
                <a:latin typeface="Kruti Dev 010" pitchFamily="2" charset="0"/>
              </a:rPr>
              <a:t>ksa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esa</a:t>
            </a:r>
            <a:r>
              <a:rPr lang="en-US" sz="2400" dirty="0" smtClean="0">
                <a:latin typeface="Kruti Dev 010" pitchFamily="2" charset="0"/>
              </a:rPr>
              <a:t> ;</a:t>
            </a:r>
            <a:r>
              <a:rPr lang="en-US" sz="2400" dirty="0" err="1" smtClean="0">
                <a:latin typeface="Kruti Dev 010" pitchFamily="2" charset="0"/>
              </a:rPr>
              <a:t>Fkk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pkjk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Qlysa</a:t>
            </a:r>
            <a:r>
              <a:rPr lang="en-US" sz="2400" dirty="0" smtClean="0">
                <a:latin typeface="Kruti Dev 010" pitchFamily="2" charset="0"/>
              </a:rPr>
              <a:t>] </a:t>
            </a:r>
            <a:r>
              <a:rPr lang="en-US" sz="2400" dirty="0" err="1" smtClean="0">
                <a:latin typeface="Kruti Dev 010" pitchFamily="2" charset="0"/>
              </a:rPr>
              <a:t>e'k:e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vkfn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ij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Hkh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izf'k</a:t>
            </a:r>
            <a:r>
              <a:rPr lang="en-US" sz="2400" dirty="0" smtClean="0">
                <a:latin typeface="Kruti Dev 010" pitchFamily="2" charset="0"/>
              </a:rPr>
              <a:t>{</a:t>
            </a:r>
            <a:r>
              <a:rPr lang="en-US" sz="2400" dirty="0" err="1" smtClean="0">
                <a:latin typeface="Kruti Dev 010" pitchFamily="2" charset="0"/>
              </a:rPr>
              <a:t>k.k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djk;s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tkrs</a:t>
            </a:r>
            <a:r>
              <a:rPr lang="en-US" sz="2400" dirty="0" smtClean="0">
                <a:latin typeface="Kruti Dev 010" pitchFamily="2" charset="0"/>
              </a:rPr>
              <a:t> </a:t>
            </a:r>
            <a:r>
              <a:rPr lang="en-US" sz="2400" dirty="0" err="1" smtClean="0">
                <a:latin typeface="Kruti Dev 010" pitchFamily="2" charset="0"/>
              </a:rPr>
              <a:t>gSaA</a:t>
            </a:r>
            <a:endParaRPr lang="en-US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1679</Words>
  <Application>Microsoft Office PowerPoint</Application>
  <PresentationFormat>On-screen Show (4:3)</PresentationFormat>
  <Paragraphs>596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ATMA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VISH</dc:creator>
  <cp:lastModifiedBy>VISH</cp:lastModifiedBy>
  <cp:revision>91</cp:revision>
  <dcterms:created xsi:type="dcterms:W3CDTF">2011-08-17T13:00:21Z</dcterms:created>
  <dcterms:modified xsi:type="dcterms:W3CDTF">2011-09-03T07:06:53Z</dcterms:modified>
</cp:coreProperties>
</file>